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69" r:id="rId13"/>
    <p:sldId id="270" r:id="rId14"/>
    <p:sldId id="271" r:id="rId15"/>
    <p:sldId id="272" r:id="rId16"/>
    <p:sldId id="273" r:id="rId17"/>
    <p:sldId id="267" r:id="rId18"/>
    <p:sldId id="275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82" autoAdjust="0"/>
    <p:restoredTop sz="94660"/>
  </p:normalViewPr>
  <p:slideViewPr>
    <p:cSldViewPr>
      <p:cViewPr varScale="1">
        <p:scale>
          <a:sx n="41" d="100"/>
          <a:sy n="41" d="100"/>
        </p:scale>
        <p:origin x="-77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3667F-CCDD-450E-B576-0582B45C4984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7D367-A644-4402-BC37-D35789EF8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9675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3667F-CCDD-450E-B576-0582B45C4984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7D367-A644-4402-BC37-D35789EF8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5330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3667F-CCDD-450E-B576-0582B45C4984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7D367-A644-4402-BC37-D35789EF8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1292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3667F-CCDD-450E-B576-0582B45C4984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7D367-A644-4402-BC37-D35789EF8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6461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3667F-CCDD-450E-B576-0582B45C4984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7D367-A644-4402-BC37-D35789EF8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3190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3667F-CCDD-450E-B576-0582B45C4984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7D367-A644-4402-BC37-D35789EF8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2349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3667F-CCDD-450E-B576-0582B45C4984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7D367-A644-4402-BC37-D35789EF8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3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3667F-CCDD-450E-B576-0582B45C4984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7D367-A644-4402-BC37-D35789EF8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4243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3667F-CCDD-450E-B576-0582B45C4984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7D367-A644-4402-BC37-D35789EF8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7839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3667F-CCDD-450E-B576-0582B45C4984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7D367-A644-4402-BC37-D35789EF8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94971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3667F-CCDD-450E-B576-0582B45C4984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7D367-A644-4402-BC37-D35789EF8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0974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03667F-CCDD-450E-B576-0582B45C4984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97D367-A644-4402-BC37-D35789EF8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6236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7.png"/><Relationship Id="rId5" Type="http://schemas.openxmlformats.org/officeDocument/2006/relationships/image" Target="../media/image4.jpe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4.png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01598" y="2492896"/>
            <a:ext cx="7560840" cy="122413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51920" y="3861048"/>
            <a:ext cx="4392488" cy="1752600"/>
          </a:xfrm>
        </p:spPr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78287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"/>
            <a:ext cx="921600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11560" y="260649"/>
            <a:ext cx="77768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Monotype Corsiva" panose="03010101010201010101" pitchFamily="66" charset="0"/>
              </a:rPr>
              <a:t>« </a:t>
            </a:r>
            <a:r>
              <a:rPr lang="ru-RU" sz="4000" b="1" cap="none" spc="0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Monotype Corsiva" panose="03010101010201010101" pitchFamily="66" charset="0"/>
              </a:rPr>
              <a:t>Если вышел в путь,</a:t>
            </a:r>
            <a:br>
              <a:rPr lang="ru-RU" sz="4000" b="1" cap="none" spc="0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Monotype Corsiva" panose="03010101010201010101" pitchFamily="66" charset="0"/>
              </a:rPr>
            </a:br>
            <a:r>
              <a:rPr lang="ru-RU" sz="4000" b="1" cap="none" spc="0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Monotype Corsiva" panose="03010101010201010101" pitchFamily="66" charset="0"/>
              </a:rPr>
              <a:t>ты про </a:t>
            </a:r>
            <a:r>
              <a:rPr lang="ru-RU" sz="4000" b="1" cap="none" spc="0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Monotype Corsiva" panose="03010101010201010101" pitchFamily="66" charset="0"/>
              </a:rPr>
              <a:t>фликер</a:t>
            </a:r>
            <a:r>
              <a:rPr lang="ru-RU" sz="4000" b="1" cap="none" spc="0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Monotype Corsiva" panose="03010101010201010101" pitchFamily="66" charset="0"/>
              </a:rPr>
              <a:t> не забудь!»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195736" y="2276872"/>
            <a:ext cx="496855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Monotype Corsiva" panose="03010101010201010101" pitchFamily="66" charset="0"/>
              </a:rPr>
              <a:t>Старшая </a:t>
            </a:r>
            <a:r>
              <a:rPr lang="ru-RU" sz="3200" b="1" cap="none" spc="0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Monotype Corsiva" panose="03010101010201010101" pitchFamily="66" charset="0"/>
              </a:rPr>
              <a:t>группа</a:t>
            </a:r>
          </a:p>
        </p:txBody>
      </p:sp>
    </p:spTree>
    <p:extLst>
      <p:ext uri="{BB962C8B-B14F-4D97-AF65-F5344CB8AC3E}">
        <p14:creationId xmlns:p14="http://schemas.microsoft.com/office/powerpoint/2010/main" val="2187036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3888" y="548680"/>
            <a:ext cx="2232248" cy="108012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5" name="Детская шоу-группа Саманта - Дорожный знак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979863" y="1922463"/>
            <a:ext cx="609600" cy="609600"/>
          </a:xfrm>
        </p:spPr>
      </p:pic>
      <p:pic>
        <p:nvPicPr>
          <p:cNvPr id="1026" name="Picture 2" descr="C:\Users\USER\Desktop\3ba7d00af461844baeaea08dac61e11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59682"/>
            <a:ext cx="8352928" cy="6463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Детская шоу-группа Саманта - Дорожный знак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65785" y="54452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13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3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934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12 группа ПРОГРАММА старшая\проект по пдд\для презентации ПДД\ScanImage0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061"/>
            <a:ext cx="9144000" cy="6868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102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:\12 группа ПРОГРАММА старшая\проект по пдд\для презентации ПДД\ScanImage0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432"/>
            <a:ext cx="9144000" cy="6872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564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12 группа ПРОГРАММА старшая\проект по пдд\для презентации ПДД\ScanImage0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3043"/>
            <a:ext cx="9036496" cy="6697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6721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G:\12 группа ПРОГРАММА старшая\проект по пдд\для презентации ПДД\ScanImage0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0" y="0"/>
            <a:ext cx="91298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13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12 группа ПРОГРАММА старшая\проект по пдд\для презентации ПДД\ScanImage01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81"/>
          <a:stretch/>
        </p:blipFill>
        <p:spPr bwMode="auto">
          <a:xfrm>
            <a:off x="35486" y="-1"/>
            <a:ext cx="9108514" cy="6786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735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G:\12 группа ПРОГРАММА старшая\проект по пдд\для презентации ПДД\ScanImage01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64"/>
          <a:stretch/>
        </p:blipFill>
        <p:spPr bwMode="auto">
          <a:xfrm>
            <a:off x="27483" y="0"/>
            <a:ext cx="9043303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6707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Детские песни - Мы едем-едем-едем в далёкие края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557588"/>
            <a:ext cx="609600" cy="609600"/>
          </a:xfr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8" t="3579" r="2715" b="7001"/>
          <a:stretch/>
        </p:blipFill>
        <p:spPr bwMode="auto">
          <a:xfrm>
            <a:off x="12606" y="0"/>
            <a:ext cx="9138006" cy="6813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Детские песни - Мы едем-едем-едем в далёкие края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279292" y="10089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83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51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051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04" t="5334" r="11185"/>
          <a:stretch/>
        </p:blipFill>
        <p:spPr bwMode="auto">
          <a:xfrm>
            <a:off x="0" y="18049"/>
            <a:ext cx="9144000" cy="6839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942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1936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3888" y="548680"/>
            <a:ext cx="2232248" cy="108012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688" y="1600201"/>
            <a:ext cx="5040560" cy="1252735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</p:txBody>
      </p:sp>
      <p:pic>
        <p:nvPicPr>
          <p:cNvPr id="4" name="Picture 2" descr="C:\Users\USER\Desktop\дтп-500x25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9045056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1751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3888" y="548680"/>
            <a:ext cx="2232248" cy="108012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688" y="1600201"/>
            <a:ext cx="5040560" cy="1252735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</p:txBody>
      </p:sp>
      <p:pic>
        <p:nvPicPr>
          <p:cNvPr id="2050" name="Picture 2" descr="C:\Users\USER\Desktop\000023_4E9B7477028EE3774325805E00357917_9622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3856"/>
            <a:ext cx="8928991" cy="677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602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3888" y="548680"/>
            <a:ext cx="2232248" cy="108012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688" y="1600201"/>
            <a:ext cx="5040560" cy="1252735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</p:txBody>
      </p:sp>
      <p:pic>
        <p:nvPicPr>
          <p:cNvPr id="1026" name="Picture 2" descr="C:\Users\USER\Desktop\3ba7d00af461844baeaea08dac61e11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057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esktop\ec70cd6b2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47534"/>
            <a:ext cx="8418100" cy="6510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0330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3888" y="548680"/>
            <a:ext cx="2232248" cy="108012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688" y="1600201"/>
            <a:ext cx="5040560" cy="1252735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</p:txBody>
      </p:sp>
      <p:pic>
        <p:nvPicPr>
          <p:cNvPr id="1026" name="Picture 2" descr="C:\Users\USER\Desktop\3ba7d00af461844baeaea08dac61e11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USER\Desktop\img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39374"/>
            <a:ext cx="3193700" cy="2585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USER\Desktop\img7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92" r="7558" b="6954"/>
          <a:stretch/>
        </p:blipFill>
        <p:spPr bwMode="auto">
          <a:xfrm>
            <a:off x="6699506" y="370256"/>
            <a:ext cx="1598033" cy="2168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USER\Desktop\svetootrazhateli4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83" t="14735" r="15086"/>
          <a:stretch/>
        </p:blipFill>
        <p:spPr bwMode="auto">
          <a:xfrm>
            <a:off x="323528" y="3181192"/>
            <a:ext cx="3092082" cy="2788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C:\Users\USER\Desktop\lenti_svetootraja_240.jpeg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2947" y="3181192"/>
            <a:ext cx="2511152" cy="24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C:\Users\USER\Desktop\file5118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1360" y="1716674"/>
            <a:ext cx="2642609" cy="4260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9342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3888" y="548680"/>
            <a:ext cx="2232248" cy="108012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688" y="1600201"/>
            <a:ext cx="5040560" cy="1252735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</p:txBody>
      </p:sp>
      <p:pic>
        <p:nvPicPr>
          <p:cNvPr id="1026" name="Picture 2" descr="C:\Users\USER\Desktop\3ba7d00af461844baeaea08dac61e11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884" y="-3204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USER\Desktop\get_img-ImageId3063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18255"/>
            <a:ext cx="8352928" cy="642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2086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3888" y="548680"/>
            <a:ext cx="2232248" cy="108012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688" y="1600201"/>
            <a:ext cx="5040560" cy="1252735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</p:txBody>
      </p:sp>
      <p:pic>
        <p:nvPicPr>
          <p:cNvPr id="1026" name="Picture 2" descr="C:\Users\USER\Desktop\3ba7d00af461844baeaea08dac61e11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7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9-02-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04664"/>
            <a:ext cx="5544615" cy="6453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0001-001-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3717032"/>
            <a:ext cx="576064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029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3888" y="548680"/>
            <a:ext cx="2232248" cy="108012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688" y="1600201"/>
            <a:ext cx="5040560" cy="1252735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</p:txBody>
      </p:sp>
      <p:pic>
        <p:nvPicPr>
          <p:cNvPr id="1026" name="Picture 2" descr="C:\Users\USER\Desktop\3ba7d00af461844baeaea08dac61e11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215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SER\Desktop\67704_8648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720315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3924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3888" y="548680"/>
            <a:ext cx="2232248" cy="108012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688" y="1600201"/>
            <a:ext cx="5040560" cy="1252735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</p:txBody>
      </p:sp>
      <p:pic>
        <p:nvPicPr>
          <p:cNvPr id="1026" name="Picture 2" descr="C:\Users\USER\Desktop\3ba7d00af461844baeaea08dac61e11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616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esktop\img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98547"/>
            <a:ext cx="7560840" cy="6260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1325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</TotalTime>
  <Words>8</Words>
  <Application>Microsoft Office PowerPoint</Application>
  <PresentationFormat>Экран (4:3)</PresentationFormat>
  <Paragraphs>3</Paragraphs>
  <Slides>19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</dc:title>
  <dc:creator>USER</dc:creator>
  <cp:lastModifiedBy>Best</cp:lastModifiedBy>
  <cp:revision>35</cp:revision>
  <dcterms:created xsi:type="dcterms:W3CDTF">2017-11-11T12:07:22Z</dcterms:created>
  <dcterms:modified xsi:type="dcterms:W3CDTF">2020-11-27T06:09:57Z</dcterms:modified>
</cp:coreProperties>
</file>