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1" r:id="rId1"/>
  </p:sldMasterIdLst>
  <p:sldIdLst>
    <p:sldId id="256" r:id="rId2"/>
    <p:sldId id="272" r:id="rId3"/>
    <p:sldId id="257" r:id="rId4"/>
    <p:sldId id="258" r:id="rId5"/>
    <p:sldId id="259" r:id="rId6"/>
    <p:sldId id="273" r:id="rId7"/>
    <p:sldId id="260" r:id="rId8"/>
    <p:sldId id="262" r:id="rId9"/>
    <p:sldId id="263" r:id="rId10"/>
    <p:sldId id="261" r:id="rId11"/>
    <p:sldId id="264" r:id="rId12"/>
    <p:sldId id="265" r:id="rId13"/>
    <p:sldId id="266" r:id="rId14"/>
    <p:sldId id="267" r:id="rId15"/>
    <p:sldId id="274" r:id="rId16"/>
    <p:sldId id="269" r:id="rId17"/>
    <p:sldId id="27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-90" y="-5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775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056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0808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613494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7455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6944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3028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546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1143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897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96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849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04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527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296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127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165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715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312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  <p:sldLayoutId id="2147483854" r:id="rId13"/>
    <p:sldLayoutId id="2147483855" r:id="rId14"/>
    <p:sldLayoutId id="2147483856" r:id="rId15"/>
    <p:sldLayoutId id="2147483857" r:id="rId16"/>
    <p:sldLayoutId id="2147483858" r:id="rId17"/>
    <p:sldLayoutId id="2147483859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4030" y="1841112"/>
            <a:ext cx="8689976" cy="2509213"/>
          </a:xfrm>
        </p:spPr>
        <p:txBody>
          <a:bodyPr/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«Добро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пожаловать в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Надвоицы!»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5095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726C18C-9EC9-47FB-9AE4-C6E86CDF16F2}"/>
              </a:ext>
            </a:extLst>
          </p:cNvPr>
          <p:cNvSpPr txBox="1"/>
          <p:nvPr/>
        </p:nvSpPr>
        <p:spPr>
          <a:xfrm>
            <a:off x="1456580" y="335200"/>
            <a:ext cx="423302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Надвоицы — родной город бывшего министра внутренних дел Российской Федерации Рашида Нургалиева.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Нургалиев, Рашид Гумарович — Википедия">
            <a:extLst>
              <a:ext uri="{FF2B5EF4-FFF2-40B4-BE49-F238E27FC236}">
                <a16:creationId xmlns="" xmlns:a16="http://schemas.microsoft.com/office/drawing/2014/main" id="{AD7B16AA-B822-4EC8-9470-4210F9FA5D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755" y="2529539"/>
            <a:ext cx="3028334" cy="4040273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Бывший начальник УФСКН назначен замглавы Карелии - Политика - ТАСС">
            <a:extLst>
              <a:ext uri="{FF2B5EF4-FFF2-40B4-BE49-F238E27FC236}">
                <a16:creationId xmlns="" xmlns:a16="http://schemas.microsoft.com/office/drawing/2014/main" id="{5015D0CA-B9E1-4FD0-8E52-050B3B887F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7" r="35797"/>
          <a:stretch/>
        </p:blipFill>
        <p:spPr bwMode="auto">
          <a:xfrm>
            <a:off x="7837317" y="335200"/>
            <a:ext cx="3136470" cy="3943023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726C18C-9EC9-47FB-9AE4-C6E86CDF16F2}"/>
              </a:ext>
            </a:extLst>
          </p:cNvPr>
          <p:cNvSpPr txBox="1"/>
          <p:nvPr/>
        </p:nvSpPr>
        <p:spPr>
          <a:xfrm>
            <a:off x="7693854" y="4549676"/>
            <a:ext cx="380274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Александр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Пшеницын, руководитель Федеральной службы по контролю за оборотом наркотиков по Республике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Карелия до 2015 года.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614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Мальцева Алина Матвеевна | Дом писателей">
            <a:extLst>
              <a:ext uri="{FF2B5EF4-FFF2-40B4-BE49-F238E27FC236}">
                <a16:creationId xmlns="" xmlns:a16="http://schemas.microsoft.com/office/drawing/2014/main" id="{D5A31603-0CEC-40FF-AAB5-0BA66C286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718" y="1669582"/>
            <a:ext cx="3334396" cy="479653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DEA5DC64-3525-45F1-8393-847A4275BE11}"/>
              </a:ext>
            </a:extLst>
          </p:cNvPr>
          <p:cNvSpPr txBox="1"/>
          <p:nvPr/>
        </p:nvSpPr>
        <p:spPr>
          <a:xfrm>
            <a:off x="0" y="322860"/>
            <a:ext cx="1219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Алина Мальцева, автор книг, которые можно найти в российских библиотеках. Светлана </a:t>
            </a:r>
            <a:r>
              <a:rPr lang="ru-RU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Мельцова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начальник отдела образования Сегежского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района до 2014 года.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 descr="Как использовать мобильный телефон на уроке и создавать рукописные книги  (фоторепортаж) — Интернет-журнал «Лицей»">
            <a:extLst>
              <a:ext uri="{FF2B5EF4-FFF2-40B4-BE49-F238E27FC236}">
                <a16:creationId xmlns="" xmlns:a16="http://schemas.microsoft.com/office/drawing/2014/main" id="{045B70E9-7A62-4B9F-9418-8E4270CA82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3" r="24236"/>
          <a:stretch/>
        </p:blipFill>
        <p:spPr bwMode="auto">
          <a:xfrm>
            <a:off x="6865257" y="1669582"/>
            <a:ext cx="3599543" cy="4767943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796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03698BF-B395-409B-A13E-20CEF9EB1CC3}"/>
              </a:ext>
            </a:extLst>
          </p:cNvPr>
          <p:cNvSpPr txBox="1"/>
          <p:nvPr/>
        </p:nvSpPr>
        <p:spPr>
          <a:xfrm>
            <a:off x="0" y="398498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Александр Калинин, офицер, Герой России.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Калинин, Александр Анатольевич — Википедия">
            <a:extLst>
              <a:ext uri="{FF2B5EF4-FFF2-40B4-BE49-F238E27FC236}">
                <a16:creationId xmlns="" xmlns:a16="http://schemas.microsoft.com/office/drawing/2014/main" id="{F9769181-7018-47BC-9D67-06ED77A799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035" y="1490517"/>
            <a:ext cx="3508311" cy="493502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858" y="1490517"/>
            <a:ext cx="2860641" cy="493502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947975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CE37A422-C6DF-4FB3-A4C7-7360AA17D596}"/>
              </a:ext>
            </a:extLst>
          </p:cNvPr>
          <p:cNvSpPr txBox="1"/>
          <p:nvPr/>
        </p:nvSpPr>
        <p:spPr>
          <a:xfrm>
            <a:off x="2880827" y="3198167"/>
            <a:ext cx="60975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усвоения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2110119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119A6B6F-4F27-49AD-A4E9-108EE0BDA7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4" t="4625" r="11635" b="7755"/>
          <a:stretch/>
        </p:blipFill>
        <p:spPr bwMode="auto">
          <a:xfrm>
            <a:off x="6517640" y="4708140"/>
            <a:ext cx="1346190" cy="201615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Мальцева Алина Матвеевна | Дом писателей">
            <a:extLst>
              <a:ext uri="{FF2B5EF4-FFF2-40B4-BE49-F238E27FC236}">
                <a16:creationId xmlns="" xmlns:a16="http://schemas.microsoft.com/office/drawing/2014/main" id="{7AD46E96-76C7-43DF-A10B-BA59DD3F1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04" y="4708140"/>
            <a:ext cx="1436160" cy="206592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Калинин, Александр Анатольевич — Википедия">
            <a:extLst>
              <a:ext uri="{FF2B5EF4-FFF2-40B4-BE49-F238E27FC236}">
                <a16:creationId xmlns="" xmlns:a16="http://schemas.microsoft.com/office/drawing/2014/main" id="{575A1788-4F33-4279-B685-A5C73BEE40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476" y="4708140"/>
            <a:ext cx="1468664" cy="206592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Нургалиев, Рашид Гумарович — Википедия">
            <a:extLst>
              <a:ext uri="{FF2B5EF4-FFF2-40B4-BE49-F238E27FC236}">
                <a16:creationId xmlns="" xmlns:a16="http://schemas.microsoft.com/office/drawing/2014/main" id="{3D641974-8732-42E5-9F6D-68D665869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828" y="4708140"/>
            <a:ext cx="1528148" cy="203878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688847"/>
              </p:ext>
            </p:extLst>
          </p:nvPr>
        </p:nvGraphicFramePr>
        <p:xfrm>
          <a:off x="3421548" y="981773"/>
          <a:ext cx="5037184" cy="34886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7479">
                  <a:extLst>
                    <a:ext uri="{9D8B030D-6E8A-4147-A177-3AD203B41FA5}">
                      <a16:colId xmlns="" xmlns:a16="http://schemas.microsoft.com/office/drawing/2014/main" val="3072403138"/>
                    </a:ext>
                  </a:extLst>
                </a:gridCol>
                <a:gridCol w="2519705">
                  <a:extLst>
                    <a:ext uri="{9D8B030D-6E8A-4147-A177-3AD203B41FA5}">
                      <a16:colId xmlns="" xmlns:a16="http://schemas.microsoft.com/office/drawing/2014/main" val="746816720"/>
                    </a:ext>
                  </a:extLst>
                </a:gridCol>
              </a:tblGrid>
              <a:tr h="348862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Светлана  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Иван 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Александр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Климент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Алина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Михаил 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Александр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Рашид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Мальцева</a:t>
                      </a: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Калинин</a:t>
                      </a: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Нургалиев</a:t>
                      </a: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Пшеницын</a:t>
                      </a: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ru-RU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Мельцова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Ворошилов</a:t>
                      </a: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Спиридонов</a:t>
                      </a: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Пришвин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82625643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8732" y="4708140"/>
            <a:ext cx="1526223" cy="201615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19957" y="4708140"/>
            <a:ext cx="1720985" cy="201615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1. Соотнесите имена и фамилии известных людей, связанных с Надвоицами.</a:t>
            </a:r>
            <a:endParaRPr lang="ru-RU" altLang="ru-RU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809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119A6B6F-4F27-49AD-A4E9-108EE0BDA7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4" t="4625" r="11635" b="7755"/>
          <a:stretch/>
        </p:blipFill>
        <p:spPr bwMode="auto">
          <a:xfrm>
            <a:off x="6517640" y="4708140"/>
            <a:ext cx="1346190" cy="201615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/>
        </p:spPr>
      </p:pic>
      <p:pic>
        <p:nvPicPr>
          <p:cNvPr id="5" name="Picture 2" descr="Мальцева Алина Матвеевна | Дом писателей">
            <a:extLst>
              <a:ext uri="{FF2B5EF4-FFF2-40B4-BE49-F238E27FC236}">
                <a16:creationId xmlns="" xmlns:a16="http://schemas.microsoft.com/office/drawing/2014/main" id="{7AD46E96-76C7-43DF-A10B-BA59DD3F1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04" y="4708140"/>
            <a:ext cx="1436160" cy="206592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Калинин, Александр Анатольевич — Википедия">
            <a:extLst>
              <a:ext uri="{FF2B5EF4-FFF2-40B4-BE49-F238E27FC236}">
                <a16:creationId xmlns="" xmlns:a16="http://schemas.microsoft.com/office/drawing/2014/main" id="{575A1788-4F33-4279-B685-A5C73BEE40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476" y="4708140"/>
            <a:ext cx="1468664" cy="206592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Нургалиев, Рашид Гумарович — Википедия">
            <a:extLst>
              <a:ext uri="{FF2B5EF4-FFF2-40B4-BE49-F238E27FC236}">
                <a16:creationId xmlns="" xmlns:a16="http://schemas.microsoft.com/office/drawing/2014/main" id="{3D641974-8732-42E5-9F6D-68D665869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828" y="4708140"/>
            <a:ext cx="1528148" cy="203878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8732" y="4708140"/>
            <a:ext cx="1526223" cy="201615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19957" y="4708140"/>
            <a:ext cx="1720985" cy="201615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12192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2. Дополните </a:t>
            </a:r>
            <a:r>
              <a:rPr lang="ru-RU" alt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предложения, используя имена из задания №1.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… является бывшим министром внутренних дел Российской Федерации.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… начальник отдела образования Сегежского района.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… стал Героем России.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… был одним из лидеров Красной гвардии.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… был известным русским писателем.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… был Главнокомандующим Красной Армией.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…автор книг, которые можно найти в российских библиотеках.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… руководитель Федеральной службы по контролю за оборотом наркотиков по Республике Карелия.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992272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7FA734CD-8984-494B-854A-5638D600B6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8686"/>
            <a:ext cx="8024327" cy="189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3. Найдите </a:t>
            </a: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информацию о следующих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датах:</a:t>
            </a:r>
            <a:endParaRPr kumimoji="0" lang="ru-RU" altLang="ru-RU" sz="2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1.18 век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1916 г.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1941-1945 гг.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4. 8000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" name="Picture 3">
            <a:extLst>
              <a:ext uri="{FF2B5EF4-FFF2-40B4-BE49-F238E27FC236}">
                <a16:creationId xmlns="" xmlns:a16="http://schemas.microsoft.com/office/drawing/2014/main" id="{849A4F2C-FA62-418D-BDB7-9868CA2D25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358" y="827524"/>
            <a:ext cx="6045360" cy="2786533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2C5C12A7-10E6-46B7-97E2-6E7BEAD7E1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0358" y="3908783"/>
            <a:ext cx="6045360" cy="278814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Picture 5" descr="Надвоицкий завод: консервация без признаков жизни | Петрозаводск ГОВОРИТ |  Газета &quot;Петрозаводск&quot; online | Новости Петрозаводска и Карелии">
            <a:extLst>
              <a:ext uri="{FF2B5EF4-FFF2-40B4-BE49-F238E27FC236}">
                <a16:creationId xmlns="" xmlns:a16="http://schemas.microsoft.com/office/drawing/2014/main" id="{5AB7BAAF-CB1A-45AD-8B94-FA10786A6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25" y="2123209"/>
            <a:ext cx="5349146" cy="332835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24693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23ED35A1-85F8-4943-A4AC-A2D21B6DA8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756372" cy="4108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4. Исправьте </a:t>
            </a: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предложения.</a:t>
            </a:r>
            <a:endParaRPr kumimoji="0" lang="en-US" altLang="ru-RU" sz="2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Основная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водная артерия – озеро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Войцы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ru-RU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Сначала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Надвоицы были небольшим поселением, но затем начали свое развитие благодаря строительству железной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дороги.</a:t>
            </a:r>
            <a:endParaRPr lang="ru-RU" alt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здании библиотеки установлена ​​мемориальная доска в честь борьбы англо-американских захватчиков с отрядом красногвардейцев под командованием Ворошилова.</a:t>
            </a:r>
            <a:endParaRPr kumimoji="0" lang="en-US" altLang="ru-RU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«Памятник надвоичанам,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погибшим в боях англо-американских интервентов с красногвардейцами».</a:t>
            </a:r>
            <a:endParaRPr kumimoji="0" lang="en-US" altLang="ru-RU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Михаил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Пришвин описал деяния известных людей в своей знаменитой книге «</a:t>
            </a:r>
            <a:r>
              <a:rPr kumimoji="0" lang="ru-RU" altLang="ru-RU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4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краю</a:t>
            </a:r>
            <a:r>
              <a:rPr kumimoji="0" lang="ru-RU" altLang="ru-RU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непуганых зверей».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Picture 5" descr="Водопад Воицкий Падун.Карелия.. | Пикабу">
            <a:extLst>
              <a:ext uri="{FF2B5EF4-FFF2-40B4-BE49-F238E27FC236}">
                <a16:creationId xmlns="" xmlns:a16="http://schemas.microsoft.com/office/drawing/2014/main" id="{729ECD3D-6471-4FB7-BB0F-267E425806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231" y="4108817"/>
            <a:ext cx="3941001" cy="262148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О канале">
            <a:extLst>
              <a:ext uri="{FF2B5EF4-FFF2-40B4-BE49-F238E27FC236}">
                <a16:creationId xmlns="" xmlns:a16="http://schemas.microsoft.com/office/drawing/2014/main" id="{D2B011BB-F27C-442B-9152-B3CEACBA18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635" y="4108817"/>
            <a:ext cx="3918594" cy="260765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2268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A15B4B1-7F9C-4EB1-8296-A5A5C35FBAD7}"/>
              </a:ext>
            </a:extLst>
          </p:cNvPr>
          <p:cNvSpPr txBox="1"/>
          <p:nvPr/>
        </p:nvSpPr>
        <p:spPr>
          <a:xfrm>
            <a:off x="4793624" y="357287"/>
            <a:ext cx="26047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DDD37BA7-9499-4835-9794-76111164C755}"/>
              </a:ext>
            </a:extLst>
          </p:cNvPr>
          <p:cNvSpPr txBox="1"/>
          <p:nvPr/>
        </p:nvSpPr>
        <p:spPr>
          <a:xfrm>
            <a:off x="951722" y="1324947"/>
            <a:ext cx="947057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Визитная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Известные люди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для закрепления полученной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0510" y="1324947"/>
            <a:ext cx="4438650" cy="2494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253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428FE13E-23BE-4438-9079-ED374B8DD0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629" y="1125605"/>
            <a:ext cx="4122057" cy="3739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Визитная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карточка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Надвоиц</a:t>
            </a: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-водопад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Воицкий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Падун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памятник природы и истории.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дал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название 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нашему посёлку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Надвоицы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расположены на берегу озера </a:t>
            </a:r>
            <a:r>
              <a:rPr kumimoji="0" lang="ru-RU" altLang="ru-RU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Воицкое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водной артерией является Беломорско-Балтийский канал.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29" name="Picture 5" descr="Водопад Воицкий Падун.Карелия.. | Пикабу">
            <a:extLst>
              <a:ext uri="{FF2B5EF4-FFF2-40B4-BE49-F238E27FC236}">
                <a16:creationId xmlns="" xmlns:a16="http://schemas.microsoft.com/office/drawing/2014/main" id="{76211000-4356-4C30-92D4-AE83F6806B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743" y="1125605"/>
            <a:ext cx="7087966" cy="4714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04718" y="138277"/>
            <a:ext cx="39825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Визитная карточка </a:t>
            </a:r>
          </a:p>
        </p:txBody>
      </p:sp>
    </p:spTree>
    <p:extLst>
      <p:ext uri="{BB962C8B-B14F-4D97-AF65-F5344CB8AC3E}">
        <p14:creationId xmlns:p14="http://schemas.microsoft.com/office/powerpoint/2010/main" val="3884379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14978BE3-EA63-46BF-B585-2656E1CEA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678" y="3983771"/>
            <a:ext cx="3731452" cy="2262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Надвоицы довольно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старое</a:t>
            </a:r>
            <a:r>
              <a:rPr kumimoji="0" lang="ru-RU" alt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поселение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оно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упоминается в официальных документах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начала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 века благодаря серебряному руднику. 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3" name="Picture 5" descr="Надвоицкий завод: консервация без признаков жизни | Петрозаводск ГОВОРИТ |  Газета &quot;Петрозаводск&quot; online | Новости Петрозаводска и Карелии">
            <a:extLst>
              <a:ext uri="{FF2B5EF4-FFF2-40B4-BE49-F238E27FC236}">
                <a16:creationId xmlns="" xmlns:a16="http://schemas.microsoft.com/office/drawing/2014/main" id="{507F1883-A642-4E9A-93A3-2C0966060D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78" y="784608"/>
            <a:ext cx="4822263" cy="300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Надвоицы (3). Вокруг ББ канала">
            <a:extLst>
              <a:ext uri="{FF2B5EF4-FFF2-40B4-BE49-F238E27FC236}">
                <a16:creationId xmlns="" xmlns:a16="http://schemas.microsoft.com/office/drawing/2014/main" id="{D4C24545-C066-44F3-9A68-A6FEB4C421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107" y="3785128"/>
            <a:ext cx="5184241" cy="2794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77BFFB3-D875-4722-99DA-511B21FF7C23}"/>
              </a:ext>
            </a:extLst>
          </p:cNvPr>
          <p:cNvSpPr txBox="1"/>
          <p:nvPr/>
        </p:nvSpPr>
        <p:spPr>
          <a:xfrm>
            <a:off x="6737287" y="784608"/>
            <a:ext cx="470204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Сначала Надвоицы были небольшим поселком, но затем начали свое развитие благодаря строительству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местного</a:t>
            </a:r>
            <a:r>
              <a:rPr kumimoji="0" lang="ru-RU" alt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градообразующего предприятия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Надвоицкого алюминиевого завода».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60941" y="138277"/>
            <a:ext cx="20701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98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A9F11245-7BCA-4118-9C08-C32DE5D3D8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50937"/>
            <a:ext cx="12191999" cy="152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Население Надвоиц составляет около 8 000 человек. Есть железнодорожная станция, которая была построена в 1916 году. Кстати, в разные периоды истории железная дорога называлась по-разному: Мурманская железная дорога, Кировская железная дорога, а сейчас это Октябрьская железная дорога. 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>
            <a:extLst>
              <a:ext uri="{FF2B5EF4-FFF2-40B4-BE49-F238E27FC236}">
                <a16:creationId xmlns="" xmlns:a16="http://schemas.microsoft.com/office/drawing/2014/main" id="{41CF03FC-C83D-4203-B5E5-5614832A3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094" y="2051430"/>
            <a:ext cx="10427812" cy="480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04907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A9F11245-7BCA-4118-9C08-C32DE5D3D8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60610"/>
            <a:ext cx="12191999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Также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Надвоицах 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есть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порт,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гостиница,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банк,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почта,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несколько детских садов,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средняя школа, школа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искусств,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спортивная школа, библиотека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множество магазинов.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779" y="1702933"/>
            <a:ext cx="3238500" cy="19716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273" y="1702933"/>
            <a:ext cx="3253842" cy="195375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8228" y="1702933"/>
            <a:ext cx="2784635" cy="195968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50"/>
          <a:stretch/>
        </p:blipFill>
        <p:spPr>
          <a:xfrm>
            <a:off x="2514172" y="3929518"/>
            <a:ext cx="2186214" cy="250031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943" y="3929518"/>
            <a:ext cx="3671059" cy="245315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82373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7975A18A-F35A-4F87-A773-0B634EB4A5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05659"/>
            <a:ext cx="12192000" cy="11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Некоторые улицы Надвоиц были названы в честь известных людей, чьи дела были связаны с историей города. Например, улица Спиридонова получила свое название благодаря Ивану Спиридонову, одному из лидеров Красной гвардии. 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="" xmlns:a16="http://schemas.microsoft.com/office/drawing/2014/main" id="{5B6320F3-6B7D-417C-9558-2F165CC920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9" t="3371" r="10513" b="7066"/>
          <a:stretch/>
        </p:blipFill>
        <p:spPr bwMode="auto">
          <a:xfrm>
            <a:off x="7937884" y="2197942"/>
            <a:ext cx="2924154" cy="443605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438" y="2197942"/>
            <a:ext cx="5310076" cy="413344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254119" y="59328"/>
            <a:ext cx="36837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Известные люди 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155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24F92C6D-6329-43CC-9F2E-6217C4E69F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77109"/>
            <a:ext cx="12192000" cy="11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Интересно, что улица Металлургов имела другое название – улица Ворошилова. Климент Ворошилов — главнокомандующий Красной Армией в годы Великой Отечественной войны (1941—1945). 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 descr="Дважды Герой Советского Союза и Герой Социалистического Труда Ворошилов  Климент Ефремович :: Герои страны">
            <a:extLst>
              <a:ext uri="{FF2B5EF4-FFF2-40B4-BE49-F238E27FC236}">
                <a16:creationId xmlns="" xmlns:a16="http://schemas.microsoft.com/office/drawing/2014/main" id="{0146D9D9-E936-4622-BBBC-73C6DD4FF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571" y="1754568"/>
            <a:ext cx="3680657" cy="510343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>
            <a:extLst>
              <a:ext uri="{FF2B5EF4-FFF2-40B4-BE49-F238E27FC236}">
                <a16:creationId xmlns="" xmlns:a16="http://schemas.microsoft.com/office/drawing/2014/main" id="{1D1E9667-9B5B-4859-8766-B2921A9C3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17" y="2602121"/>
            <a:ext cx="6760325" cy="31160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39982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C0EF8A35-EA6D-4DEB-BB6C-2894405B4A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299" y="583656"/>
            <a:ext cx="6575897" cy="189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Надвоицы посетили некоторые знаменитости, в том числе известный русский писатель Михаил Пришвин. Окрестности этого городка он описал в своей знаменитой книге «В 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краю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непуганых птиц». Его именем названа одна из улиц.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6149" name="Picture 5" descr="Рассказ Вася Веселкин Михаил Пришвин читайте детские сказки онлайн  бесплатно | Русская сказка">
            <a:extLst>
              <a:ext uri="{FF2B5EF4-FFF2-40B4-BE49-F238E27FC236}">
                <a16:creationId xmlns="" xmlns:a16="http://schemas.microsoft.com/office/drawing/2014/main" id="{F801E84E-C891-45E1-AF77-060B3E52F8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373" y="2636450"/>
            <a:ext cx="3867747" cy="386774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x_2e79f0e3.jpg"/>
          <p:cNvPicPr>
            <a:picLocks noChangeAspect="1"/>
          </p:cNvPicPr>
          <p:nvPr/>
        </p:nvPicPr>
        <p:blipFill>
          <a:blip r:embed="rId3">
            <a:lum bright="-20000"/>
          </a:blip>
          <a:stretch>
            <a:fillRect/>
          </a:stretch>
        </p:blipFill>
        <p:spPr>
          <a:xfrm>
            <a:off x="7544000" y="583656"/>
            <a:ext cx="4317246" cy="613048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5724438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263</TotalTime>
  <Words>549</Words>
  <Application>Microsoft Office PowerPoint</Application>
  <PresentationFormat>Произвольный</PresentationFormat>
  <Paragraphs>62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Капля</vt:lpstr>
      <vt:lpstr>«Добро пожаловать в Надвоицы!»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</cp:revision>
  <dcterms:created xsi:type="dcterms:W3CDTF">2022-03-28T15:48:36Z</dcterms:created>
  <dcterms:modified xsi:type="dcterms:W3CDTF">2022-11-08T12:38:44Z</dcterms:modified>
</cp:coreProperties>
</file>