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9EC7F-9BD3-4689-94B3-E48A148B1175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javascript:void(0)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m-nsk.ru/istoriya-goroda/istoriya-razvitiya/1917-1929-gg/" TargetMode="External"/><Relationship Id="rId2" Type="http://schemas.openxmlformats.org/officeDocument/2006/relationships/hyperlink" Target="http://bigpicture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iki.darlingcity.ru/" TargetMode="External"/><Relationship Id="rId4" Type="http://schemas.openxmlformats.org/officeDocument/2006/relationships/hyperlink" Target="http://serafimnsk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273630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«Исторические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отражения православной культуры-города Новосибирска»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229200"/>
            <a:ext cx="4752528" cy="1296144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Старцева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Татьяна Сергеевна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категории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 182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1561" y="33265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ХVII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региональный этнокультурный конкурс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и взрослых «Через прошлое к будущему»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8640"/>
            <a:ext cx="316835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828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только к 100-летию города в 1993 г. по проекту новосибирского архитектора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П.А.Чернобровцева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часовня была восстановлена. Современная часовня по масштабу и пропорциям отличается от дореволюционной, но при этом по-прежнему является архитектурной достопримечательностью города.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retina.news.mail.ru/pic/1d/1e/image17824171_76b3dc622ff53fcded2fc395b6ba03a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140968"/>
            <a:ext cx="4428795" cy="3321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58417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Построенная в 1913 году на окраине города однопрестольная деревянная Церковь Вознесения Господня была самой бедной из всех церквей Новониколаевска.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fpAnimswapImgFP22" descr="http://www.phys.nsu.ru/school/images/400_/17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924944"/>
            <a:ext cx="4530080" cy="3297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075240" cy="24768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1937 г., в тяжелые годы гонений на церковь, Вознесенский храм был отобран у церкви и превращен в зернохранилище.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К 1970-м гг. деревянное здание Собора обветшало. К 1000-летию Крещения Руси приурочили полную реконструкцию Вознесенского собора. Автором проекта реконструкции, впоследствии удостоенного премии им. Ленинского комсомола был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В.П.Авсентюк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Руководил работами тогдашний настоятель храма протоиерей Дмитрий Будько.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noFill/>
        </p:spPr>
      </p:pic>
      <p:pic>
        <p:nvPicPr>
          <p:cNvPr id="24578" name="Picture 2" descr="http://i.archi.ru/i/420/64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501008"/>
            <a:ext cx="4000500" cy="269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www.reviewportal.org/image?t=o&amp;id=13741&amp;s=3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429000"/>
            <a:ext cx="1714500" cy="269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 rot="10800000" flipV="1">
            <a:off x="683568" y="1163360"/>
            <a:ext cx="79208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августу 1988 г. строительные работы были полностью завершены. Из скромного деревянного здания вырос просторный каменный, расписанный внутри и светлый снаружи храм, который стал одним из украшений центральной части Новосибирска.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02352"/>
            <a:ext cx="4945385" cy="335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Церковь во имя святого пророка Даниила.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34849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Церковь во имя святого пророка Даниила (Вокзальная) была построена на пересечении улиц Вокзальной 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Межениновской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В 1925 г.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Запсибкрайисполком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вынес постановление о закрытии привокзальной церкви. Она была разобрана около 1931 г. В настоящее время приблизительно на месте расположения храма находится жилой дом по адресу: ул. Ленина, 71.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77072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 имя Покрова Пресвятой Богородицы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6928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окровская церковь была заложена 16 мая 1901 г. на земельном участке в Центральной части Новониколаевского посёлка, отведённом церковно-приходской школе, и освящена в декабре этого же года.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4 августа 1939г. постановлением Новосибирского облисполкома Покровская церковь была закрыта, кресты сняты, колокольня и купол разобраны, внутренние помещения приспособлены для учебных классов театрального училища. В 1959 г. в здании церкви разместился коллектив Сибирского народного хора, а в 1981 г. — «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Новосибирскреставрация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05064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68478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1993 г. церковь во имя Покрова Пресвятой Богородицы была передана в ведение Новосибирской епархии.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Здание является памятником истории и культуры.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 имя Покрова Пресвятой Богородицы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Picture 2" descr="http://www.photohost.ru/pictures/5519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12976"/>
            <a:ext cx="4151382" cy="3115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500" b="1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церковь.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980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Закаменская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) церковь была построена в квартале № 28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Закаменской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части Новониколаевска, ограниченном улицами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Сузунской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Казанской 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Змеиногорской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Сооружение церкви началось в 1907 г., освящение состоялось 21 января 1908 г.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В 1938 г.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церковь была закрыта и временно использовалась как зернохранилище.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В 1983 г. здание было снесено. В настоящее время на её месте — пустырь между жилыми домами по чётной стороне улицы Восход.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05064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Воскресения Христова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216023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Церковь Воскресения Христова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Старокладбищенская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была построена при городском кладбище Новониколаевска, которое располагалось на участке между улицами Александровской, Каменской, Крылова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Ядринцевской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Троице-Владимирский собор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4464496" cy="37444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Приход во имя Святого равноапостольного князя Владимира был организован в 1997 году.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24 августа 2013 года Святейший Патриарх Московский и всея Руси Кирилл совершил чин великого освящения в честь святого равноапостольного великого князя Владимира верхнего храма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Троице-Владимирского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собора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г. Новосибирска и возглавил Божественную литургию в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новоосвященном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храме.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user\Desktop\2784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934946"/>
            <a:ext cx="4151759" cy="511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познание духовного наследия и исторического прошлого нашей малой Родины, через религиозные объекты, как духовный и культурный памятник, но и как отражение событий прошлого.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581128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2740278"/>
            <a:ext cx="2160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67544" y="2206025"/>
            <a:ext cx="81369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выявить особенности возникновения храмов Новониколаевска - Новосибирска и их архитектурные особенности;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познакомится с историей, связанными с строительством церквей, соборов и  храмов.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путеводитель, способный заинтересовать моих сверстников и людей, интересующихся историей родного города.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Православный приход во имя преподобного </a:t>
            </a:r>
            <a:br>
              <a:rPr lang="ru-RU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Серафима </a:t>
            </a:r>
            <a:r>
              <a:rPr lang="ru-RU" sz="2500" b="1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 во имя преподобного Серафима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основан в ноябре 1995 года по благословению Владыки Тихона, епископа (ныне митрополита) Новосибирского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Бердского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01009"/>
            <a:ext cx="460851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Храм в честь Успения Пресвятой Богородицы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116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декабре 1992 года – по благословению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Преосвященнейшего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Тихона, епископа Новосибирского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Барнаульского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организован Приход.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C:\Documents and Settings\Учитель\Рабочий стол\ольга храм\pZZqvofhy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4847861" cy="3635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36504"/>
          </a:xfrm>
        </p:spPr>
        <p:txBody>
          <a:bodyPr>
            <a:normAutofit fontScale="70000" lnSpcReduction="20000"/>
          </a:bodyPr>
          <a:lstStyle/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1990-е гг. началось возрождение религиозной жизни Новосибирска. Государство стало активно возвращать старые, когда-то отобранные храмы, и другие религиозные сооружения, строить новые.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Мой исследовательский проект может помочь тем, кто изучает историю Новосибирска, тем, кто интересуется Православной историей, религией. Надеюсь, что моя работа поможет кому-то расширить свой кругозор, а в помощь я составила путеводитель храмов Новосибирска.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Возможно, моя работа послужит стимулом и подстегнёт Вас, к новым исследованиям города. Вы сам ощутите и убедитесь, что это очень интересно и увлекательно. Чем больше я узнавала для себя нового, тем больше мне нравилась история.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 rot="10800000" flipV="1">
            <a:off x="899592" y="3640088"/>
            <a:ext cx="784887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http://www.novodostup.ru/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http://bigpicture.ru/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http://m-nsk.ru/istoriya-goroda/istoriya-razvitiya/1917-1929-gg/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http://www.phys.nsu.ru/school/museum/history_photo.htm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http://tsobor.cerkov.ru/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http://serafimnsk.ru/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http://uspenie-nsk.cerkov.ru/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http://www.novodostup.ru/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http://wiki.darlingcity.ru/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http://www.s_136.edu54.ru/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195736" y="62068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http://www.ansobor.ru/img/sob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16832"/>
            <a:ext cx="4239831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79512" y="1082933"/>
            <a:ext cx="460851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Выезжали на главный городской проспект. Широкий, посредине бульвар заложен, тополиная  аллейка. Ехала рессорная коляска, цокали копыта по мостовой, открывались самые первые старейшие улицы города. Все успевал разглядеть приезжий.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Доехали до улицы Каинской.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тут придержал извозчик лошадку. Приподнялся гость с заднего сиденья, снял котелок, смотрит налево и крестится.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«воротам городским» подъехали, любуется заезжий дворянин на величественный Александровский собор</a:t>
            </a:r>
            <a:r>
              <a:rPr kumimoji="0" lang="ru-RU" sz="1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1]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стоит на пересечении улиц Кабинетской (Его Превосходительства Царя)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[2]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Вознесенской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[3]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[4]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bava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152" y="1628800"/>
            <a:ext cx="2594882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915816" y="1556792"/>
            <a:ext cx="2934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ПРУССАК Дмитрий Константинович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(16.7.1859, - после 1913)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гражданский инженер.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Член Петербургского общества архитекторов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1887.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653136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Косяков Василий Антонович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://www.gudok.ru/newspaper/files/upload/200710/20071012_6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628799"/>
            <a:ext cx="1944216" cy="2869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79512" y="4581128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Тихомиров Николай Михайлович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3265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836712"/>
            <a:ext cx="8280920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1915 г. храм получил статус собора.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 1938 году по постановлению облисполкома храм был закрыт. В 40-годы в соборе разместили проектный институт, а заодно уничтожили часть росписей внутри собора.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перестроечные годы Собор Александра Невского был возвращен церкви.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озднее собор Александра Невского признали памятником культуры местного значения. В его техническом паспорте была сделана запись: "Собор как памятник культовой архитектуры значимости не имеет, Ценен прежде всего тем, что является первым каменным зданием в городе".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 descr="C:\Documents and Settings\Учитель\Рабочий стол\ольга храм\9-9Ael19r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3311691" cy="2483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://s.traveltipz.ru/gallery/53/49453/1024x768/98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12776"/>
            <a:ext cx="2958947" cy="4435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7544" y="14127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центре Красного проспекта стоит часовня, изображение которой стало одним из символов Новосибирска. Часовня во имя Святителя и Чудотворца Николая была заложена в честь 300-летия Дома Романовых в 1914 году.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064896" cy="129614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 smtClean="0"/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проекта безвозмездно выполнена архитектором А.Д.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Крячковым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подрядчиком выступил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колыванский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мещанин И.С. Дуров, надзор 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строительством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вел городской архитектор Ф.Ф.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Рамман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20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420888"/>
            <a:ext cx="2808312" cy="4021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9552" y="1628800"/>
            <a:ext cx="47525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1920 году часовня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имя Святителя и Чудотворца Николая использовалась не по назначению, так как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Новониколаевске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свирепствовал тиф.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2816"/>
            <a:ext cx="3947522" cy="457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61048"/>
            <a:ext cx="2287141" cy="2803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3240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1927 году в газете «Советская Сибирь» появилось письмо инициативной группы граждан в президи­ум горсовета, предлагавших часовню снести.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Вопрос решался два года, и в 1929-м Никольскую часовню снесли, а на её месте поставили ныне всеми забытый памятник рабочему-молотобойцу.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Молотил он, впрочем, недолго и в одну из ночей в конце тридцатых про­пал. Каменный не каменный, а под репрессии угодил. И на месте часовни воздвигли монумент Сталину.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Иосиф Виссарионович взирал на прохожих своим недремлющим оком лет пятнадцать, но в одну из ночей тоже отправился вслед за молотобойцем. В 1961-м году, после развенчания культа личности, монумент демонтировали.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1184</Words>
  <Application>Microsoft Office PowerPoint</Application>
  <PresentationFormat>Экран (4:3)</PresentationFormat>
  <Paragraphs>95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«Исторические отражения православной культуры-города Новосибирска»</vt:lpstr>
      <vt:lpstr>Цель:   познание духовного наследия и исторического прошлого нашей малой Родины, через религиозные объекты, как духовный и культурный памятник, но и как отражение событий прошлого. </vt:lpstr>
      <vt:lpstr>Старейший храм собор Александра Невского </vt:lpstr>
      <vt:lpstr>Презентация PowerPoint</vt:lpstr>
      <vt:lpstr>Старейший храм собор Александра Невского </vt:lpstr>
      <vt:lpstr>Часовня во имя Святителя и Чудотворца Николая </vt:lpstr>
      <vt:lpstr>Часовня во имя Святителя и Чудотворца Николая </vt:lpstr>
      <vt:lpstr>Часовня во имя Святителя и Чудотворца Николая</vt:lpstr>
      <vt:lpstr>Часовня во имя Святителя и Чудотворца Николая</vt:lpstr>
      <vt:lpstr>Часовня во имя Святителя и Чудотворца Николая</vt:lpstr>
      <vt:lpstr>Вознесенский кафедральный собор </vt:lpstr>
      <vt:lpstr>Вознесенский кафедральный собор </vt:lpstr>
      <vt:lpstr>Вознесенский кафедральный собор </vt:lpstr>
      <vt:lpstr>Церковь во имя святого пророка Даниила. </vt:lpstr>
      <vt:lpstr>Церковь во имя Покрова Пресвятой Богородицы</vt:lpstr>
      <vt:lpstr>Церковь во имя Покрова Пресвятой Богородицы</vt:lpstr>
      <vt:lpstr>Богородице-Казанская церковь.</vt:lpstr>
      <vt:lpstr>Церковь Воскресения Христова</vt:lpstr>
      <vt:lpstr>Троице-Владимирский собор </vt:lpstr>
      <vt:lpstr>Православный приход во имя преподобного  Серафима Саровского</vt:lpstr>
      <vt:lpstr>Храм в честь Успения Пресвятой Богородицы </vt:lpstr>
      <vt:lpstr>Презентация PowerPoint</vt:lpstr>
      <vt:lpstr>Презентация PowerPoint</vt:lpstr>
    </vt:vector>
  </TitlesOfParts>
  <Company>Лицей № 136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Лицей № 136</dc:creator>
  <cp:lastModifiedBy>user</cp:lastModifiedBy>
  <cp:revision>57</cp:revision>
  <dcterms:created xsi:type="dcterms:W3CDTF">2015-11-23T04:24:30Z</dcterms:created>
  <dcterms:modified xsi:type="dcterms:W3CDTF">2022-02-25T05:35:11Z</dcterms:modified>
</cp:coreProperties>
</file>