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sldIdLst>
    <p:sldId id="302" r:id="rId3"/>
    <p:sldId id="303" r:id="rId4"/>
    <p:sldId id="257" r:id="rId5"/>
    <p:sldId id="310" r:id="rId6"/>
    <p:sldId id="276" r:id="rId7"/>
    <p:sldId id="277" r:id="rId8"/>
    <p:sldId id="306" r:id="rId9"/>
    <p:sldId id="307" r:id="rId10"/>
    <p:sldId id="301" r:id="rId11"/>
    <p:sldId id="304" r:id="rId12"/>
    <p:sldId id="305" r:id="rId13"/>
    <p:sldId id="290" r:id="rId14"/>
    <p:sldId id="282" r:id="rId15"/>
    <p:sldId id="308" r:id="rId16"/>
    <p:sldId id="291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2" r:id="rId25"/>
    <p:sldId id="309" r:id="rId26"/>
    <p:sldId id="293" r:id="rId27"/>
    <p:sldId id="294" r:id="rId28"/>
    <p:sldId id="295" r:id="rId29"/>
    <p:sldId id="296" r:id="rId30"/>
    <p:sldId id="297" r:id="rId31"/>
    <p:sldId id="29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94672DB-B66F-46F2-9926-83EB463952A8}" type="slidenum">
              <a:rPr lang="ru-RU" smtClean="0"/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72DB-B66F-46F2-9926-83EB463952A8}" type="slidenum">
              <a:rPr lang="ru-RU" smtClean="0"/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0DAB14B-5370-4522-A90A-A24C1CCEF19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4672DB-B66F-46F2-9926-83EB463952A8}" type="slidenum">
              <a:rPr lang="ru-RU" smtClean="0"/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anose="020B0604020202020204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1" Type="http://schemas.openxmlformats.org/officeDocument/2006/relationships/image" Target="../media/image4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7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04665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ВОЕННО-ПАТРИОТИЧЕСКОЕ ВОСПИТАНИЕ </a:t>
            </a:r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СОВЕТСКОЙ ШКОЛЕ </a:t>
            </a:r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 –  1980 гг.</a:t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примере средней школы № 25 </a:t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г.Уфы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БАССР)</a:t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37012"/>
            <a:ext cx="4106463" cy="3079847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5188585" y="4066540"/>
            <a:ext cx="3820160" cy="2686050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Выполнил: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Усманов</a:t>
            </a:r>
            <a:r>
              <a:rPr lang="ru-RU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Эрик Маратович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преподаватель-организатор ОБиЗР  МАОУ Школа № 22 ГО г.Уфа Республики Башкортостан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9901"/>
            <a:ext cx="8856983" cy="82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556792"/>
            <a:ext cx="2522583" cy="4888836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7" y="1556792"/>
            <a:ext cx="5823325" cy="40308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87" y="4797153"/>
            <a:ext cx="8828301" cy="1369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2" b="20532"/>
          <a:stretch>
            <a:fillRect/>
          </a:stretch>
        </p:blipFill>
        <p:spPr>
          <a:xfrm>
            <a:off x="64179" y="332656"/>
            <a:ext cx="9015856" cy="41764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34634"/>
            <a:ext cx="8880987" cy="666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4664"/>
            <a:ext cx="8532439" cy="6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03" y="1196752"/>
            <a:ext cx="8423756" cy="5544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58" y="188640"/>
            <a:ext cx="878497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852936"/>
            <a:ext cx="7543973" cy="39252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3" y="1124744"/>
            <a:ext cx="8954314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0374"/>
            <a:ext cx="9361040" cy="96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268759"/>
            <a:ext cx="5908868" cy="5510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" y="944724"/>
            <a:ext cx="7603952" cy="5702964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26" y="116632"/>
            <a:ext cx="9263778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3674"/>
            <a:ext cx="9217023" cy="1589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88840"/>
            <a:ext cx="4963659" cy="3722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24132"/>
            <a:ext cx="3312368" cy="5021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1646798"/>
            <a:ext cx="4176464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возможность увидеть исторические документы, книги, экспонаты – все, что собраны музеем от тех горячих незабываемых времен войны. Они видят землю, привезенную из городов-героев и пожелтевшие «треугольники»-письма солдат своим родным и близким.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4483606" cy="33627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01008"/>
            <a:ext cx="4473148" cy="3354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540307" cy="337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3501008"/>
            <a:ext cx="8640961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76" y="1193291"/>
            <a:ext cx="8901820" cy="5044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03" y="1124744"/>
            <a:ext cx="8876394" cy="4608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8986"/>
            <a:ext cx="1152128" cy="110148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10076"/>
            <a:ext cx="9108504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84976" cy="181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80" y="1820619"/>
            <a:ext cx="6451824" cy="483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9073007" cy="7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80120"/>
            <a:ext cx="7548331" cy="56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3" y="37220"/>
            <a:ext cx="9131447" cy="6848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9706"/>
            <a:ext cx="8712968" cy="135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33129"/>
            <a:ext cx="7704346" cy="5136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5" y="116631"/>
            <a:ext cx="8966891" cy="6624735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433195" y="853440"/>
            <a:ext cx="6847205" cy="509841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Выводы.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В современной России военно-патриотическое воспитание вновь должно стать приоритетным в общей системе воспитания подрастающего поколения. За последнее десятилетие сделаны </a:t>
            </a:r>
            <a:r>
              <a:rPr lang="ru-RU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больши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е шаги по его возрождению. Только высокая духовность, нравственность, активная гражданская позиция молодежи способствуют решению задач военно-патриотического воспитания защитников Отечества.  И опыт военно-патриотического воспитания в средней школе № 25 г.Уфы в 1950-1980 гг. необходимо широко применять в решении этих задач.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2" y="116632"/>
            <a:ext cx="8924936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3" y="476672"/>
            <a:ext cx="8472291" cy="554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243408"/>
            <a:ext cx="7632848" cy="2592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БЛАГОДАРИМ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ЗА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ВНИМАНИЕ!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10184"/>
            <a:ext cx="3245346" cy="43271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00151"/>
            <a:ext cx="3245346" cy="4327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38" y="116632"/>
            <a:ext cx="6945746" cy="6555048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6632"/>
            <a:ext cx="9001000" cy="232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476378"/>
            <a:ext cx="8352927" cy="302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1104"/>
            <a:ext cx="6328405" cy="392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717032"/>
            <a:ext cx="6902896" cy="3054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39274"/>
            <a:ext cx="7810500" cy="3911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3105835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Колонна автомашин с солдатами направляется на фронт. Уфа. Июль 1941.  </a:t>
            </a:r>
            <a:endParaRPr lang="ru-RU" sz="12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375"/>
            <a:ext cx="7710153" cy="279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6792"/>
            <a:ext cx="6346847" cy="5314027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878497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4624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73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/>
                <a:ea typeface="Times New Roman" panose="02020603050405020304"/>
              </a:rPr>
              <a:t>«Накануне Дня скорби ярославцы, участники Великой Отечественной войны, возложили цветы к памятнику в Зале памяти и скорби Центрального музея Великой Отечественной войны в Москве…</a:t>
            </a:r>
            <a:endParaRPr lang="ru-RU" sz="1600" dirty="0">
              <a:latin typeface="Times New Roman" panose="02020603050405020304"/>
              <a:ea typeface="Times New Roman" panose="02020603050405020304"/>
            </a:endParaRPr>
          </a:p>
          <a:p>
            <a:pPr indent="5473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- Это мой зал, я вот тут, на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Прохоровском</a:t>
            </a: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поле, была, - едва сдерживая слезы, восклицает  хрупкая старушка с орденами Марьяна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Галимжановна</a:t>
            </a: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Шестаева</a:t>
            </a: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ru-RU" sz="1600" dirty="0">
              <a:latin typeface="Times New Roman" panose="02020603050405020304"/>
              <a:ea typeface="Times New Roman" panose="02020603050405020304"/>
            </a:endParaRPr>
          </a:p>
          <a:p>
            <a:pPr indent="5473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 Великую Отечественную она была радисткой. Войну прошла почти до Берлина, а когда иные уже праздновали Победу 9 мая, участвовала в разминировании Праги. Сейчас Марьяне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Галимжановне</a:t>
            </a: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86 лет, а когда началась война было только 16 с половиной – она едва успела окончить 9-й класс школы №25 в Уфе.</a:t>
            </a:r>
            <a:endParaRPr lang="ru-RU" sz="1600" dirty="0">
              <a:latin typeface="Times New Roman" panose="02020603050405020304"/>
              <a:ea typeface="Times New Roman" panose="02020603050405020304"/>
            </a:endParaRPr>
          </a:p>
          <a:p>
            <a:pPr indent="5473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- У нас 22 июня должен был быть выпускной, - вспоминает она. – Но   утром мы  проснулись, а по радио говорят: «Война!». Так и не было у нас выпускного... Пошли сразу к райкому комсомола, а в конце лета нас отправили на курсы. Мальчишек - учиться на танкистов, девчонок - на радисток».</a:t>
            </a:r>
            <a:endParaRPr lang="ru-RU" sz="1600" dirty="0">
              <a:effectLst/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tx1"/>
                </a:solidFill>
              </a:rPr>
              <a:t>Нижегородка</a:t>
            </a:r>
            <a:r>
              <a:rPr lang="ru-RU" sz="1800" dirty="0" smtClean="0">
                <a:solidFill>
                  <a:schemeClr val="tx1"/>
                </a:solidFill>
              </a:rPr>
              <a:t>.  Слева - Аэросъемка с немецкого самолета-разведчика, 1942 год. Справа – современный снимок со спутника.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7740352" cy="483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2111</Words>
  <Application>WPS Presentation</Application>
  <PresentationFormat>Экран (4:3)</PresentationFormat>
  <Paragraphs>22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SimSun</vt:lpstr>
      <vt:lpstr>Wingdings</vt:lpstr>
      <vt:lpstr>Times New Roman</vt:lpstr>
      <vt:lpstr>Times New Roman</vt:lpstr>
      <vt:lpstr>Century Gothic</vt:lpstr>
      <vt:lpstr>Microsoft YaHei</vt:lpstr>
      <vt:lpstr>Arial Unicode MS</vt:lpstr>
      <vt:lpstr>Calibri</vt:lpstr>
      <vt:lpstr>Book Antiqua</vt:lpstr>
      <vt:lpstr>Аптека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Нижегородка.  Слева - Аэросъемка с немецкого самолета-разведчика, 1942 год. Справа – современный снимок со спутника.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БЛАГОДАРИМ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ВОЕННО-ПАТРИОТИЧЕСКОЕ ВОСПИТАНИЕ В СОВЕТСКОЙ ШКОЛЕ В 1950 –  1980 гг. (на примере средней школы № 25 г.Уфы БАССР)</dc:title>
  <dc:creator>Эрик</dc:creator>
  <cp:lastModifiedBy>Эрик Усманов</cp:lastModifiedBy>
  <cp:revision>40</cp:revision>
  <dcterms:created xsi:type="dcterms:W3CDTF">2014-11-17T16:50:00Z</dcterms:created>
  <dcterms:modified xsi:type="dcterms:W3CDTF">2024-11-01T16:51:57Z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1BE156F02C604C168ECD750729AA913A_13</vt:lpwstr>
  </property>
  <property fmtid="{D5CDD505-2E9C-101B-9397-08002B2CF9AE}" pid="3" name="KSOProductBuildVer">
    <vt:lpwstr>1049-12.2.0.18607</vt:lpwstr>
  </property>
</Properties>
</file>