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1" d="100"/>
          <a:sy n="71" d="100"/>
        </p:scale>
        <p:origin x="-45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pPr/>
              <a:t>22.03.2022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22.03.2022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22.03.2022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22.03.2022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pPr/>
              <a:t>22.03.2022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22.03.2022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22.03.2022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22.03.2022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pPr/>
              <a:t>22.03.2022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22.03.2022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22.03.2022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pPr/>
              <a:t>22.03.2022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714612" y="857232"/>
            <a:ext cx="6429388" cy="2286016"/>
          </a:xfrm>
          <a:ln>
            <a:noFill/>
          </a:ln>
        </p:spPr>
        <p:txBody>
          <a:bodyPr>
            <a:normAutofit fontScale="90000"/>
            <a:scene3d>
              <a:camera prst="orthographicFront"/>
              <a:lightRig rig="threePt" dir="t"/>
            </a:scene3d>
            <a:sp3d extrusionH="57150">
              <a:bevelT h="25400" prst="softRound"/>
            </a:sp3d>
          </a:bodyPr>
          <a:lstStyle/>
          <a:p>
            <a:pPr marL="182880" indent="0" algn="ctr">
              <a:buNone/>
            </a:pPr>
            <a:r>
              <a:rPr lang="ru-RU" dirty="0" smtClean="0">
                <a:ln w="500">
                  <a:solidFill>
                    <a:sysClr val="windowText" lastClr="000000"/>
                  </a:solidFill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Бизнес-план – основа планирования предприятия</a:t>
            </a:r>
            <a:endParaRPr lang="ru-RU" dirty="0">
              <a:ln w="500">
                <a:solidFill>
                  <a:sysClr val="windowText" lastClr="000000"/>
                </a:solidFill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72066" y="5572140"/>
            <a:ext cx="4071934" cy="1108985"/>
          </a:xfrm>
        </p:spPr>
        <p:txBody>
          <a:bodyPr>
            <a:normAutofit/>
          </a:bodyPr>
          <a:lstStyle/>
          <a:p>
            <a:pPr algn="l"/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Преподаватель: </a:t>
            </a:r>
          </a:p>
          <a:p>
            <a:pPr algn="l"/>
            <a:r>
              <a:rPr lang="ru-RU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Помякшева</a:t>
            </a:r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Анна Вячеславовна</a:t>
            </a:r>
            <a:endParaRPr lang="ru-RU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67134166"/>
      </p:ext>
    </p:extLst>
  </p:cSld>
  <p:clrMapOvr>
    <a:masterClrMapping/>
  </p:clrMapOvr>
  <p:transition spd="slow" advClick="0" advTm="1000">
    <p:comb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098" name="Picture 2" descr="C:\Users\user\Desktop\struktura-biznes-plana-skhem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14290"/>
            <a:ext cx="8072462" cy="642942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120969565"/>
      </p:ext>
    </p:extLst>
  </p:cSld>
  <p:clrMapOvr>
    <a:masterClrMapping/>
  </p:clrMapOvr>
  <p:transition spd="med" advClick="0" advTm="5000">
    <p:dissolv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user\Desktop\i (4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500042"/>
            <a:ext cx="7929618" cy="557216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988569109"/>
      </p:ext>
    </p:extLst>
  </p:cSld>
  <p:clrMapOvr>
    <a:masterClrMapping/>
  </p:clrMapOvr>
  <p:transition spd="slow" advClick="0" advTm="5000">
    <p:comb dir="vert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692696"/>
            <a:ext cx="6512511" cy="1143000"/>
          </a:xfrm>
        </p:spPr>
        <p:txBody>
          <a:bodyPr>
            <a:scene3d>
              <a:camera prst="orthographicFront"/>
              <a:lightRig rig="threePt" dir="t"/>
            </a:scene3d>
            <a:sp3d extrusionH="57150">
              <a:bevelT h="25400" prst="softRound"/>
            </a:sp3d>
          </a:bodyPr>
          <a:lstStyle/>
          <a:p>
            <a:pPr marL="0" indent="0" algn="l">
              <a:buNone/>
            </a:pPr>
            <a:r>
              <a:rPr lang="ru-RU" i="1" dirty="0" smtClean="0">
                <a:solidFill>
                  <a:srgbClr val="7030A0"/>
                </a:solidFill>
                <a:effectLst/>
                <a:latin typeface="Times New Roman" pitchFamily="18" charset="0"/>
                <a:cs typeface="Times New Roman" pitchFamily="18" charset="0"/>
              </a:rPr>
              <a:t>Литература</a:t>
            </a:r>
            <a:endParaRPr lang="ru-RU" i="1" dirty="0">
              <a:solidFill>
                <a:srgbClr val="7030A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1988840"/>
            <a:ext cx="8229600" cy="298092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36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http://moyaidea.ru/chto-takoe-biznes-plan-i-dlya-chego-nuzhen.html</a:t>
            </a:r>
            <a:endParaRPr lang="ru-RU" sz="3600" b="1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596287635"/>
      </p:ext>
    </p:extLst>
  </p:cSld>
  <p:clrMapOvr>
    <a:masterClrMapping/>
  </p:clrMapOvr>
  <p:transition spd="slow" advClick="0" advTm="5000">
    <p:randomBa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Picture 3" descr="C:\Users\user\Desktop\i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8143900" cy="6858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325895447"/>
      </p:ext>
    </p:extLst>
  </p:cSld>
  <p:clrMapOvr>
    <a:masterClrMapping/>
  </p:clrMapOvr>
  <p:transition spd="slow" advClick="0" advTm="5000">
    <p:comb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764704"/>
          </a:xfrm>
        </p:spPr>
        <p:txBody>
          <a:bodyPr>
            <a:scene3d>
              <a:camera prst="orthographicFront"/>
              <a:lightRig rig="threePt" dir="t"/>
            </a:scene3d>
            <a:sp3d extrusionH="57150">
              <a:bevelT h="25400" prst="softRound"/>
            </a:sp3d>
          </a:bodyPr>
          <a:lstStyle/>
          <a:p>
            <a:pPr marL="0" indent="0" algn="l">
              <a:buNone/>
            </a:pPr>
            <a:r>
              <a:rPr lang="ru-RU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Понятие Бизнес-плана</a:t>
            </a:r>
            <a:endParaRPr lang="ru-RU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7030A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908720"/>
            <a:ext cx="8143900" cy="5949280"/>
          </a:xfrm>
        </p:spPr>
        <p:txBody>
          <a:bodyPr/>
          <a:lstStyle/>
          <a:p>
            <a:pPr marL="0" indent="0" algn="just">
              <a:buNone/>
            </a:pPr>
            <a:r>
              <a:rPr lang="ru-RU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Бизнес-план</a:t>
            </a:r>
            <a:r>
              <a:rPr lang="ru-RU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это чёткая программа действий предприятия, рассчитанная на определённый срок. Такой документ нужен не только чтобы впечатлить инвесторов, но и придумать стратегии развития, предусмотреть рыночные риски и лучше понять собственный бизнес.</a:t>
            </a:r>
            <a:endParaRPr lang="ru-RU" b="1" i="1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 descr="C:\Users\user\Desktop\i (2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286124"/>
            <a:ext cx="8143900" cy="3571876"/>
          </a:xfrm>
          <a:prstGeom prst="rect">
            <a:avLst/>
          </a:prstGeom>
          <a:noFill/>
        </p:spPr>
      </p:pic>
      <p:pic>
        <p:nvPicPr>
          <p:cNvPr id="9218" name="Picture 2" descr="C:\Users\user\Desktop\i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286124"/>
            <a:ext cx="8143899" cy="357187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110483439"/>
      </p:ext>
    </p:extLst>
  </p:cSld>
  <p:clrMapOvr>
    <a:masterClrMapping/>
  </p:clrMapOvr>
  <p:transition spd="slow" advClick="0" advTm="500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7658096" cy="908720"/>
          </a:xfrm>
        </p:spPr>
        <p:txBody>
          <a:bodyPr>
            <a:normAutofit fontScale="90000"/>
            <a:scene3d>
              <a:camera prst="orthographicFront"/>
              <a:lightRig rig="threePt" dir="t"/>
            </a:scene3d>
            <a:sp3d extrusionH="57150">
              <a:bevelT h="25400" prst="softRound"/>
            </a:sp3d>
          </a:bodyPr>
          <a:lstStyle/>
          <a:p>
            <a:pPr marL="0" indent="0" algn="ctr">
              <a:buNone/>
            </a:pPr>
            <a:r>
              <a:rPr lang="ru-RU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Главная цель </a:t>
            </a:r>
            <a:r>
              <a:rPr lang="ru-RU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бизнес-плана</a:t>
            </a:r>
            <a:endParaRPr lang="ru-RU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85720" y="4941168"/>
            <a:ext cx="7858180" cy="1923580"/>
          </a:xfrm>
        </p:spPr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ru-RU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Главная цель бизнес-плана – </a:t>
            </a:r>
            <a:r>
              <a:rPr lang="ru-RU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это краткосрочное или долгосрочное планирование хозяйственно-финансовой деятельности фирмы согласно рыночному спросу и способности задействования необходимых ресурсов.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28596" y="908720"/>
            <a:ext cx="7715304" cy="39604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801047826"/>
      </p:ext>
    </p:extLst>
  </p:cSld>
  <p:clrMapOvr>
    <a:masterClrMapping/>
  </p:clrMapOvr>
  <p:transition spd="slow" advTm="500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7676356" cy="1143000"/>
          </a:xfrm>
        </p:spPr>
        <p:txBody>
          <a:bodyPr>
            <a:scene3d>
              <a:camera prst="orthographicFront"/>
              <a:lightRig rig="threePt" dir="t"/>
            </a:scene3d>
            <a:sp3d extrusionH="57150">
              <a:bevelT h="25400" prst="softRound"/>
            </a:sp3d>
          </a:bodyPr>
          <a:lstStyle/>
          <a:p>
            <a:pPr marL="0" indent="0" algn="l">
              <a:buNone/>
            </a:pPr>
            <a:r>
              <a:rPr lang="ru-RU" i="1" dirty="0">
                <a:solidFill>
                  <a:srgbClr val="7030A0"/>
                </a:solidFill>
                <a:effectLst/>
                <a:latin typeface="Times New Roman" pitchFamily="18" charset="0"/>
                <a:cs typeface="Times New Roman" pitchFamily="18" charset="0"/>
              </a:rPr>
              <a:t>Основные задачи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714488"/>
            <a:ext cx="8143900" cy="5026880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Оценить </a:t>
            </a:r>
            <a:r>
              <a:rPr lang="ru-RU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конкурентоспособность предприятия, основываясь на показателях доли целевого рынка или его сегмента;</a:t>
            </a:r>
          </a:p>
          <a:p>
            <a:pPr>
              <a:buNone/>
            </a:pPr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Разработать </a:t>
            </a:r>
            <a:r>
              <a:rPr lang="ru-RU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ассортиментную политику и охарактеризовать показатели предполагаемой продукции и услуг;</a:t>
            </a:r>
          </a:p>
          <a:p>
            <a:pPr>
              <a:buNone/>
            </a:pPr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Рассчитать </a:t>
            </a:r>
            <a:r>
              <a:rPr lang="ru-RU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допустимую величину потенциальных затрат производственной и непроизводственной направленности;</a:t>
            </a:r>
          </a:p>
          <a:p>
            <a:pPr>
              <a:buNone/>
            </a:pPr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Определить </a:t>
            </a:r>
            <a:r>
              <a:rPr lang="ru-RU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тактику маркетинговой политики в сфере ценообразования, эффективности стимулирования сбыта, анализ освоенных сегментов рынка и потенциальной целевой аудитории;</a:t>
            </a:r>
          </a:p>
          <a:p>
            <a:pPr>
              <a:buNone/>
            </a:pPr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Сформулировать сегменты </a:t>
            </a:r>
            <a:r>
              <a:rPr lang="ru-RU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рынка, приемлемые для продукции фирмы, и целевую аудиторию потребителей;</a:t>
            </a:r>
          </a:p>
          <a:p>
            <a:pPr>
              <a:buNone/>
            </a:pPr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Главную цель проекта, его стратегическое направление, спрогнозировать развитие событий в краткосрочном и долгосрочном периодах;</a:t>
            </a:r>
          </a:p>
          <a:p>
            <a:pPr>
              <a:buNone/>
            </a:pPr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Оценить </a:t>
            </a:r>
            <a:r>
              <a:rPr lang="ru-RU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оптимальное соотношение реальных возможностей предприятия и поставленные к реализации цели.</a:t>
            </a:r>
          </a:p>
        </p:txBody>
      </p:sp>
    </p:spTree>
    <p:extLst>
      <p:ext uri="{BB962C8B-B14F-4D97-AF65-F5344CB8AC3E}">
        <p14:creationId xmlns:p14="http://schemas.microsoft.com/office/powerpoint/2010/main" xmlns="" val="1376138532"/>
      </p:ext>
    </p:extLst>
  </p:cSld>
  <p:clrMapOvr>
    <a:masterClrMapping/>
  </p:clrMapOvr>
  <p:transition spd="slow" advClick="0" advTm="500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57224" y="2428868"/>
            <a:ext cx="6400800" cy="347472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user\Desktop\Функции бизнес-план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357166"/>
            <a:ext cx="7786742" cy="615317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660174975"/>
      </p:ext>
    </p:extLst>
  </p:cSld>
  <p:clrMapOvr>
    <a:masterClrMapping/>
  </p:clrMapOvr>
  <p:transition spd="slow" advClick="0" advTm="5000">
    <p:randomBar dir="vert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188640"/>
            <a:ext cx="8429684" cy="1143000"/>
          </a:xfrm>
        </p:spPr>
        <p:txBody>
          <a:bodyPr>
            <a:normAutofit fontScale="90000"/>
            <a:scene3d>
              <a:camera prst="orthographicFront"/>
              <a:lightRig rig="threePt" dir="t"/>
            </a:scene3d>
            <a:sp3d extrusionH="57150">
              <a:bevelT h="25400" prst="softRound"/>
            </a:sp3d>
          </a:bodyPr>
          <a:lstStyle/>
          <a:p>
            <a:pPr marL="0" indent="0" algn="ctr">
              <a:buNone/>
            </a:pPr>
            <a:r>
              <a:rPr lang="ru-RU" dirty="0">
                <a:solidFill>
                  <a:srgbClr val="7030A0"/>
                </a:solidFill>
                <a:effectLst/>
                <a:latin typeface="Times New Roman" pitchFamily="18" charset="0"/>
                <a:cs typeface="Times New Roman" pitchFamily="18" charset="0"/>
              </a:rPr>
              <a:t>Роль бизнес-плана </a:t>
            </a:r>
            <a:r>
              <a:rPr lang="ru-RU" dirty="0" smtClean="0">
                <a:solidFill>
                  <a:srgbClr val="7030A0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rgbClr val="7030A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7030A0"/>
                </a:solidFill>
                <a:effectLst/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dirty="0">
                <a:solidFill>
                  <a:srgbClr val="7030A0"/>
                </a:solidFill>
                <a:effectLst/>
                <a:latin typeface="Times New Roman" pitchFamily="18" charset="0"/>
                <a:cs typeface="Times New Roman" pitchFamily="18" charset="0"/>
              </a:rPr>
              <a:t>развитии бизнеса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28596" y="1643050"/>
            <a:ext cx="7715304" cy="4929222"/>
          </a:xfrm>
        </p:spPr>
        <p:txBody>
          <a:bodyPr>
            <a:noAutofit/>
          </a:bodyPr>
          <a:lstStyle/>
          <a:p>
            <a:pPr marL="45720" indent="0" algn="just">
              <a:buNone/>
            </a:pPr>
            <a:r>
              <a:rPr lang="ru-RU" sz="2400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Планирование бизнес-процессов </a:t>
            </a:r>
            <a:r>
              <a:rPr lang="ru-RU" sz="24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– это начальный этап реализации бизнес-идей. Бизнес-план нужен предприятию для привлечения дополнительных финансовых ресурсов в банковских учреждениях или в качестве инвестиционных вложений от партнеров. Особенно важную роль документ играет для самого основателя фирмы, так как представляет собой наглядный анализ рыночной ситуации, определяет условия, перспективы и возможности функционирования компании. Наличие бизнес-плана позволяет продумать дальнейшие действия руководства и возможные способы быстрого реагирования на непредвиденные ситуации.</a:t>
            </a:r>
          </a:p>
        </p:txBody>
      </p:sp>
    </p:spTree>
    <p:extLst>
      <p:ext uri="{BB962C8B-B14F-4D97-AF65-F5344CB8AC3E}">
        <p14:creationId xmlns:p14="http://schemas.microsoft.com/office/powerpoint/2010/main" xmlns="" val="2245953946"/>
      </p:ext>
    </p:extLst>
  </p:cSld>
  <p:clrMapOvr>
    <a:masterClrMapping/>
  </p:clrMapOvr>
  <p:transition spd="slow" advClick="0" advTm="5000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user\Desktop\311119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571480"/>
            <a:ext cx="7975637" cy="571504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607103326"/>
      </p:ext>
    </p:extLst>
  </p:cSld>
  <p:clrMapOvr>
    <a:masterClrMapping/>
  </p:clrMapOvr>
  <p:transition spd="slow" advClick="0" advTm="5000">
    <p:comb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esktop\slide-1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500042"/>
            <a:ext cx="7858180" cy="571504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147453967"/>
      </p:ext>
    </p:extLst>
  </p:cSld>
  <p:clrMapOvr>
    <a:masterClrMapping/>
  </p:clrMapOvr>
  <p:transition spd="slow" advClick="0" advTm="5000">
    <p:random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user\Desktop\w12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214290"/>
            <a:ext cx="7962925" cy="622225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761647196"/>
      </p:ext>
    </p:extLst>
  </p:cSld>
  <p:clrMapOvr>
    <a:masterClrMapping/>
  </p:clrMapOvr>
  <p:transition spd="slow" advClick="0" advTm="5000">
    <p:comb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118</TotalTime>
  <Words>225</Words>
  <Application>Microsoft Office PowerPoint</Application>
  <PresentationFormat>Экран (4:3)</PresentationFormat>
  <Paragraphs>19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Изящная</vt:lpstr>
      <vt:lpstr>Бизнес-план – основа планирования предприятия</vt:lpstr>
      <vt:lpstr>Понятие Бизнес-плана</vt:lpstr>
      <vt:lpstr>Главная цель бизнес-плана</vt:lpstr>
      <vt:lpstr>Основные задачи</vt:lpstr>
      <vt:lpstr>Слайд 5</vt:lpstr>
      <vt:lpstr>Роль бизнес-плана  в развитии бизнеса</vt:lpstr>
      <vt:lpstr>Слайд 7</vt:lpstr>
      <vt:lpstr>Слайд 8</vt:lpstr>
      <vt:lpstr>Слайд 9</vt:lpstr>
      <vt:lpstr>Слайд 10</vt:lpstr>
      <vt:lpstr>Слайд 11</vt:lpstr>
      <vt:lpstr>Литература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Бизнес-план – основа внутрифирменного планирования предприятия</dc:title>
  <dc:creator>Химия</dc:creator>
  <cp:lastModifiedBy>user</cp:lastModifiedBy>
  <cp:revision>17</cp:revision>
  <dcterms:created xsi:type="dcterms:W3CDTF">2017-10-09T09:29:13Z</dcterms:created>
  <dcterms:modified xsi:type="dcterms:W3CDTF">2022-03-22T13:25:42Z</dcterms:modified>
</cp:coreProperties>
</file>