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6" r:id="rId2"/>
    <p:sldId id="281" r:id="rId3"/>
    <p:sldId id="282" r:id="rId4"/>
    <p:sldId id="259" r:id="rId5"/>
    <p:sldId id="273" r:id="rId6"/>
    <p:sldId id="263" r:id="rId7"/>
    <p:sldId id="283" r:id="rId8"/>
    <p:sldId id="284" r:id="rId9"/>
    <p:sldId id="285" r:id="rId10"/>
    <p:sldId id="276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endParaRPr lang="en-GB">
              <a:latin typeface="Arial" charset="0"/>
            </a:endParaRPr>
          </a:p>
        </p:txBody>
      </p:sp>
      <p:pic>
        <p:nvPicPr>
          <p:cNvPr id="5" name="Picture 21" descr="padandpen"/>
          <p:cNvPicPr>
            <a:picLocks noChangeAspect="1" noChangeArrowheads="1"/>
          </p:cNvPicPr>
          <p:nvPr/>
        </p:nvPicPr>
        <p:blipFill>
          <a:blip r:embed="rId2" cstate="print"/>
          <a:srcRect l="1335" t="253" r="1352" b="2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fld id="{DD871901-F1BE-4D2F-A89D-6656B18BFA31}" type="datetimeFigureOut">
              <a:rPr lang="ru-RU" smtClean="0"/>
              <a:pPr/>
              <a:t>30.03.2021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charset="0"/>
              </a:defRPr>
            </a:lvl1pPr>
          </a:lstStyle>
          <a:p>
            <a:fld id="{777494B0-FC96-4ABE-B4B4-93183113AD8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1" name="Picture 21" descr="justpad"/>
          <p:cNvPicPr>
            <a:picLocks noChangeAspect="1" noChangeArrowheads="1"/>
          </p:cNvPicPr>
          <p:nvPr/>
        </p:nvPicPr>
        <p:blipFill>
          <a:blip r:embed="rId15" cstate="print"/>
          <a:srcRect l="1335" t="253" r="1352" b="27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dirty="0" smtClean="0"/>
              <a:t>Личные местоимения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437112"/>
            <a:ext cx="6008712" cy="1728192"/>
          </a:xfrm>
        </p:spPr>
        <p:txBody>
          <a:bodyPr/>
          <a:lstStyle/>
          <a:p>
            <a:r>
              <a:rPr lang="ru-RU" sz="2400" dirty="0" smtClean="0">
                <a:latin typeface="Bookman Old Style" pitchFamily="18" charset="0"/>
              </a:rPr>
              <a:t>Учитель начальных классов</a:t>
            </a:r>
          </a:p>
          <a:p>
            <a:r>
              <a:rPr lang="ru-RU" sz="2400" dirty="0" smtClean="0">
                <a:latin typeface="Bookman Old Style" pitchFamily="18" charset="0"/>
              </a:rPr>
              <a:t> высшей квалификационной категории</a:t>
            </a:r>
          </a:p>
          <a:p>
            <a:r>
              <a:rPr lang="ru-RU" sz="2400" dirty="0" smtClean="0">
                <a:latin typeface="Bookman Old Style" pitchFamily="18" charset="0"/>
              </a:rPr>
              <a:t>Мартынова Г.В.</a:t>
            </a:r>
            <a:endParaRPr lang="ru-RU" sz="2400" dirty="0"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Мама\Desktop\portfe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4"/>
            <a:ext cx="597666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фигуры для презентаций\шаблоны презентаций\znanio.ru-anima2\аниме молодцы\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5940434" cy="445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195736" y="995285"/>
            <a:ext cx="410445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16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старание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подсказка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разговор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внимание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  <a:p>
            <a:pPr marL="0" marR="0" lvl="0" indent="2016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знания</a:t>
            </a:r>
            <a:endParaRPr kumimoji="0" lang="ru-RU" sz="54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rok.1sept.ru/articles/682481/img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1" y="980729"/>
            <a:ext cx="590465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://shoppingator.ru/pict/tovar/httpswwwimg-gorod.ru/27/562/2756205_deta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429000"/>
            <a:ext cx="2226475" cy="3057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85786" y="1428736"/>
            <a:ext cx="7500990" cy="523220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ТЕМА УРОКА: Личные местоимения.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2214554"/>
            <a:ext cx="7500990" cy="338554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Узнать что такое …</a:t>
            </a:r>
          </a:p>
          <a:p>
            <a:r>
              <a:rPr lang="ru-RU" sz="2800" dirty="0" smtClean="0"/>
              <a:t>Научиться распознавать …</a:t>
            </a:r>
          </a:p>
          <a:p>
            <a:r>
              <a:rPr lang="ru-RU" sz="2800" dirty="0" smtClean="0"/>
              <a:t>Определим роль … в речи</a:t>
            </a:r>
          </a:p>
          <a:p>
            <a:r>
              <a:rPr lang="ru-RU" sz="2800" dirty="0" smtClean="0"/>
              <a:t>Определять лиц, число личных …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dirty="0"/>
          </a:p>
        </p:txBody>
      </p:sp>
      <p:pic>
        <p:nvPicPr>
          <p:cNvPr id="22530" name="Picture 2" descr="https://online-multfilm.ru/wp-content/uploads/2019/07/image817540b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3871" y="2420888"/>
            <a:ext cx="2940129" cy="39929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71472" y="1571612"/>
            <a:ext cx="835824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1. Злой тоской удручена,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кмуравю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палзёт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_____. (И.А.Крылов)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2.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Как, милый петушок,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паёшь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_____ громко, важно! (И.А.Крылов)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3. А _____,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друзя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как ни садитесь, всё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вмузыканты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негадитесь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(И.А.Крылов)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357166"/>
            <a:ext cx="68580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Вставь пропущенные слова и исправь орфографические ошибки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4679951" y="1820851"/>
            <a:ext cx="50006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17509" y="5097475"/>
            <a:ext cx="489748" cy="1031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2751125" y="5106999"/>
            <a:ext cx="500066" cy="158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43570" y="1214422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6251587" y="1820851"/>
            <a:ext cx="500066" cy="1444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57950" y="1214422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1428736"/>
            <a:ext cx="910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она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4679951" y="2892421"/>
            <a:ext cx="500066" cy="1444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2965439" y="5106999"/>
            <a:ext cx="500066" cy="1444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86314" y="2285992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15008" y="2571744"/>
            <a:ext cx="736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ты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57356" y="4000504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вы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57554" y="378619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00364" y="5500702"/>
            <a:ext cx="2714644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Она, ты, вы</a:t>
            </a:r>
            <a:endParaRPr lang="ru-RU" sz="3200" b="1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71802" y="4429132"/>
            <a:ext cx="447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481" name="Слайд" r:id="rId3" imgW="3808589" imgH="2855917" progId="PowerPoint.Slide.12">
              <p:embed/>
            </p:oleObj>
          </a:graphicData>
        </a:graphic>
      </p:graphicFrame>
      <p:pic>
        <p:nvPicPr>
          <p:cNvPr id="20483" name="Picture 3" descr="https://ds05.infourok.ru/uploads/ex/10ea/0006b421-67ec08f8/5/hello_html_63d2c8d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509120"/>
            <a:ext cx="1728192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67544" y="616667"/>
            <a:ext cx="828092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КЛЮЧ: 1-а, 2- б, 3- б, г, е, ж,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 а, 5 - б, 6- а- на,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б-но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– Яна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https://avatars.mds.yandex.net/get-zen_doc/98986/pub_5b1b05b4581669c9cbee8b7b_5b1f6e613c50f72ab08dcb53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3384376" cy="4386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71600" y="836711"/>
          <a:ext cx="7632848" cy="4332323"/>
        </p:xfrm>
        <a:graphic>
          <a:graphicData uri="http://schemas.openxmlformats.org/drawingml/2006/table">
            <a:tbl>
              <a:tblPr/>
              <a:tblGrid>
                <a:gridCol w="7632848"/>
              </a:tblGrid>
              <a:tr h="799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Местоимение - это часть ….</a:t>
                      </a:r>
                      <a:endParaRPr lang="ru-RU" sz="28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9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Употребляется вместо имени ….</a:t>
                      </a:r>
                      <a:endParaRPr lang="ru-RU" sz="28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9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называет, а указывает на …..</a:t>
                      </a:r>
                      <a:endParaRPr lang="ru-RU" sz="28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330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Местоимение отвечает на </a:t>
                      </a:r>
                      <a:r>
                        <a:rPr lang="ru-RU" sz="2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вопросы…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2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Местоимение имеет 1лицо…2лицо…3лицо..</a:t>
                      </a:r>
                      <a:endParaRPr lang="ru-RU" sz="28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4034" name="Picture 2" descr="https://img-fotki.yandex.ru/get/9739/200418627.121/0_15d928_7f382ff8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6448" y="332656"/>
            <a:ext cx="1939808" cy="2376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rok.1sept.ru/articles/682481/img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692696"/>
            <a:ext cx="532859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2804922"/>
          <a:ext cx="8280921" cy="1458468"/>
        </p:xfrm>
        <a:graphic>
          <a:graphicData uri="http://schemas.openxmlformats.org/drawingml/2006/table">
            <a:tbl>
              <a:tblPr/>
              <a:tblGrid>
                <a:gridCol w="2760307"/>
                <a:gridCol w="2760307"/>
                <a:gridCol w="276030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У меня всё получилось, мне всё понятно!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Немного непонятно, допустил 1-2 ошибки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Было очень трудно на уроке, допустил много ошибок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4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675" marR="66675" marT="66675" marB="666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https://1.bp.blogspot.com/-hAxf0DqN06A/XeVRoTpjpHI/AAAAAAAA3_Q/w5hrz6KVjZAHoBle-s-1ODvYhj_96uAvgCLcBGAsYHQ/s1600/1%2B%25287%25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833664"/>
            <a:ext cx="2633767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4C4C4C"/>
      </a:dk1>
      <a:lt1>
        <a:srgbClr val="FFFFFF"/>
      </a:lt1>
      <a:dk2>
        <a:srgbClr val="66CCFF"/>
      </a:dk2>
      <a:lt2>
        <a:srgbClr val="666666"/>
      </a:lt2>
      <a:accent1>
        <a:srgbClr val="66CCFF"/>
      </a:accent1>
      <a:accent2>
        <a:srgbClr val="00FF80"/>
      </a:accent2>
      <a:accent3>
        <a:srgbClr val="FFFFFF"/>
      </a:accent3>
      <a:accent4>
        <a:srgbClr val="404040"/>
      </a:accent4>
      <a:accent5>
        <a:srgbClr val="B8E2FF"/>
      </a:accent5>
      <a:accent6>
        <a:srgbClr val="00E773"/>
      </a:accent6>
      <a:hlink>
        <a:srgbClr val="666666"/>
      </a:hlink>
      <a:folHlink>
        <a:srgbClr val="FF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406</TotalTime>
  <Words>193</Words>
  <Application>Microsoft Office PowerPoint</Application>
  <PresentationFormat>Экран (4:3)</PresentationFormat>
  <Paragraphs>48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Default Design</vt:lpstr>
      <vt:lpstr>Слайд</vt:lpstr>
      <vt:lpstr>Личные местоимения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Максим</cp:lastModifiedBy>
  <cp:revision>40</cp:revision>
  <dcterms:created xsi:type="dcterms:W3CDTF">2017-03-23T15:29:09Z</dcterms:created>
  <dcterms:modified xsi:type="dcterms:W3CDTF">2021-03-30T12:38:06Z</dcterms:modified>
</cp:coreProperties>
</file>