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08.01.2024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22413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Пушкинское кольцо Верхневолжья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20888"/>
            <a:ext cx="6400800" cy="3600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772816"/>
            <a:ext cx="7620000" cy="45136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«Зимнее утро»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Pushkin_-zimnee_utro-_1-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00808"/>
            <a:ext cx="4129264" cy="2582440"/>
          </a:xfrm>
        </p:spPr>
      </p:pic>
      <p:pic>
        <p:nvPicPr>
          <p:cNvPr id="4098" name="Picture 2" descr="C:\Users\Admin\Desktop\внекл меропр\зим утр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276872"/>
            <a:ext cx="3888432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Павловское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павл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700808"/>
            <a:ext cx="6912768" cy="4536504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Тверской кабинет А. С. Пушкина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анча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628801"/>
            <a:ext cx="1944216" cy="2232248"/>
          </a:xfrm>
        </p:spPr>
      </p:pic>
      <p:pic>
        <p:nvPicPr>
          <p:cNvPr id="5122" name="Picture 2" descr="C:\Users\Admin\Desktop\поэ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204864"/>
            <a:ext cx="3049017" cy="3272904"/>
          </a:xfrm>
          <a:prstGeom prst="rect">
            <a:avLst/>
          </a:prstGeom>
          <a:noFill/>
        </p:spPr>
      </p:pic>
      <p:pic>
        <p:nvPicPr>
          <p:cNvPr id="5123" name="Picture 3" descr="C:\Users\Admin\Desktop\цвет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212976"/>
            <a:ext cx="2880320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Малинники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usadba-malinnik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8813" y="1628775"/>
            <a:ext cx="4057204" cy="2880345"/>
          </a:xfrm>
        </p:spPr>
      </p:pic>
      <p:pic>
        <p:nvPicPr>
          <p:cNvPr id="6146" name="Picture 2" descr="C:\Users\Admin\Desktop\мал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429000"/>
            <a:ext cx="3991992" cy="3192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Екатерина Вельяшева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Екатерина Вельяше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628800"/>
            <a:ext cx="2949238" cy="4551362"/>
          </a:xfrm>
        </p:spPr>
      </p:pic>
      <p:pic>
        <p:nvPicPr>
          <p:cNvPr id="7170" name="Picture 2" descr="C:\Users\Admin\Desktop\ижор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72816"/>
            <a:ext cx="4026024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Старица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ста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3429000"/>
            <a:ext cx="3294112" cy="2736304"/>
          </a:xfrm>
        </p:spPr>
      </p:pic>
      <p:pic>
        <p:nvPicPr>
          <p:cNvPr id="8194" name="Picture 2" descr="C:\Users\Admin\Desktop\ст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772816"/>
            <a:ext cx="4834508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Пушкинское кольцо Верхневолжья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кольцо ПУШКИН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844824"/>
            <a:ext cx="7488832" cy="460851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гостиниц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12776"/>
            <a:ext cx="4038600" cy="4248471"/>
          </a:xfrm>
        </p:spPr>
      </p:pic>
      <p:pic>
        <p:nvPicPr>
          <p:cNvPr id="6" name="Содержимое 5" descr="памятник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38147" y="836613"/>
            <a:ext cx="3858706" cy="551815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00B050"/>
                </a:solidFill>
              </a:rPr>
              <a:t>Тверь</a:t>
            </a:r>
            <a:endParaRPr lang="ru-RU" sz="6000" b="1" dirty="0">
              <a:solidFill>
                <a:srgbClr val="00B050"/>
              </a:solidFill>
            </a:endParaRPr>
          </a:p>
        </p:txBody>
      </p:sp>
      <p:pic>
        <p:nvPicPr>
          <p:cNvPr id="5" name="Содержимое 4" descr="гостиниц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24746"/>
            <a:ext cx="4038600" cy="3026145"/>
          </a:xfrm>
        </p:spPr>
      </p:pic>
      <p:pic>
        <p:nvPicPr>
          <p:cNvPr id="6" name="Содержимое 5" descr="памятник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17245" y="1920875"/>
            <a:ext cx="3100509" cy="4433888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Пожарские котлеты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pozharskie-kotlety-kak-gotovyat-v-torzhke-starinnyj-retsept-prigotovleniya-pozharskih-kotle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63378"/>
            <a:ext cx="8229600" cy="413300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Торжок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Торжо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6270" y="1935163"/>
            <a:ext cx="6971459" cy="438943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Анна Петровна Керн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Керн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556793"/>
            <a:ext cx="7488832" cy="476780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Грузины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гр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3528392" cy="2852683"/>
          </a:xfrm>
        </p:spPr>
      </p:pic>
      <p:pic>
        <p:nvPicPr>
          <p:cNvPr id="2050" name="Picture 2" descr="C:\Users\Admin\Desktop\Валунный_мост._с._Грузин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852936"/>
            <a:ext cx="4729113" cy="3524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И. И. Левитан «У омута»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И. Левитан У ому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72481"/>
            <a:ext cx="8229600" cy="41148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rgbClr val="00B050"/>
                </a:solidFill>
              </a:rPr>
              <a:t>Берново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" name="Содержимое 3" descr="Бе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988840"/>
            <a:ext cx="3167653" cy="2160240"/>
          </a:xfrm>
        </p:spPr>
      </p:pic>
      <p:pic>
        <p:nvPicPr>
          <p:cNvPr id="3074" name="Picture 2" descr="C:\Users\Admin\Desktop\бер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484784"/>
            <a:ext cx="3703340" cy="2344117"/>
          </a:xfrm>
          <a:prstGeom prst="rect">
            <a:avLst/>
          </a:prstGeom>
          <a:noFill/>
        </p:spPr>
      </p:pic>
      <p:pic>
        <p:nvPicPr>
          <p:cNvPr id="3075" name="Picture 3" descr="C:\Users\Admin\Desktop\бер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293096"/>
            <a:ext cx="4320480" cy="2376264"/>
          </a:xfrm>
          <a:prstGeom prst="rect">
            <a:avLst/>
          </a:prstGeom>
          <a:noFill/>
        </p:spPr>
      </p:pic>
      <p:pic>
        <p:nvPicPr>
          <p:cNvPr id="3076" name="Picture 4" descr="C:\Users\Admin\Desktop\бер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933056"/>
            <a:ext cx="2927648" cy="234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</TotalTime>
  <Words>40</Words>
  <Application>Microsoft Office PowerPoint</Application>
  <PresentationFormat>Экран (4:3)</PresentationFormat>
  <Paragraphs>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Пушкинское кольцо Верхневолжья</vt:lpstr>
      <vt:lpstr>Слайд 2</vt:lpstr>
      <vt:lpstr>Тверь</vt:lpstr>
      <vt:lpstr>Пожарские котлеты</vt:lpstr>
      <vt:lpstr>Торжок</vt:lpstr>
      <vt:lpstr>Анна Петровна Керн</vt:lpstr>
      <vt:lpstr>Грузины</vt:lpstr>
      <vt:lpstr>И. И. Левитан «У омута»</vt:lpstr>
      <vt:lpstr>Берново</vt:lpstr>
      <vt:lpstr>«Зимнее утро»</vt:lpstr>
      <vt:lpstr>Павловское</vt:lpstr>
      <vt:lpstr>Тверской кабинет А. С. Пушкина</vt:lpstr>
      <vt:lpstr>Малинники</vt:lpstr>
      <vt:lpstr>Екатерина Вельяшева</vt:lpstr>
      <vt:lpstr>Старица</vt:lpstr>
      <vt:lpstr>Пушкинское кольцо Верхневолжья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Пушкинское кольцо Верхневолжья</dc:title>
  <dc:creator>Admin</dc:creator>
  <cp:lastModifiedBy>Admin</cp:lastModifiedBy>
  <cp:revision>10</cp:revision>
  <dcterms:created xsi:type="dcterms:W3CDTF">2024-01-08T12:40:57Z</dcterms:created>
  <dcterms:modified xsi:type="dcterms:W3CDTF">2024-01-08T14:08:40Z</dcterms:modified>
</cp:coreProperties>
</file>