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%3A%2F%2Fwww.labirint.ru%2Fauthors%2F60839%2F" TargetMode="External"/><Relationship Id="rId2" Type="http://schemas.openxmlformats.org/officeDocument/2006/relationships/hyperlink" Target="https://infourok.ru/go.html?href=http%3A%2F%2Fwww.labirint.ru%2Fpubhouse%2F967%2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fourok.ru/go.html?href=http%3A%2F%2Fwww.labirint.ru%2Fpubhouse%2F972%2F" TargetMode="External"/><Relationship Id="rId5" Type="http://schemas.openxmlformats.org/officeDocument/2006/relationships/hyperlink" Target="https://infourok.ru/go.html?href=http%3A%2F%2Fwww.labirint.ru%2Fauthors%2F60843%2F" TargetMode="External"/><Relationship Id="rId4" Type="http://schemas.openxmlformats.org/officeDocument/2006/relationships/hyperlink" Target="https://infourok.ru/go.html?href=http%3A%2F%2Fwww.labirint.ru%2Fauthors%2F60842%2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44824"/>
            <a:ext cx="7772400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dirty="0"/>
              <a:t>Методическая разработка</a:t>
            </a:r>
            <a:br>
              <a:rPr lang="ru-RU" sz="3100" dirty="0"/>
            </a:br>
            <a:r>
              <a:rPr lang="ru-RU" sz="3100" i="1" dirty="0"/>
              <a:t>открытого классного часа для 6 класса</a:t>
            </a:r>
            <a:br>
              <a:rPr lang="ru-RU" sz="3100" dirty="0"/>
            </a:br>
            <a:r>
              <a:rPr lang="ru-RU" sz="3100" i="1" dirty="0"/>
              <a:t>на тему </a:t>
            </a:r>
            <a:br>
              <a:rPr lang="ru-RU" sz="3100" dirty="0"/>
            </a:br>
            <a:r>
              <a:rPr lang="ru-RU" sz="3100" i="1" dirty="0"/>
              <a:t>«30 лет Конституции Российской Федерации»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4509120"/>
            <a:ext cx="7772400" cy="150018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 </a:t>
            </a:r>
          </a:p>
          <a:p>
            <a:pPr algn="r"/>
            <a:r>
              <a:rPr lang="ru-RU" dirty="0"/>
              <a:t>Автор: </a:t>
            </a:r>
            <a:r>
              <a:rPr lang="ru-RU" dirty="0" err="1"/>
              <a:t>Гильмиянова</a:t>
            </a:r>
            <a:r>
              <a:rPr lang="ru-RU" dirty="0"/>
              <a:t> </a:t>
            </a:r>
          </a:p>
          <a:p>
            <a:pPr algn="r"/>
            <a:r>
              <a:rPr lang="ru-RU" dirty="0"/>
              <a:t>Татьяна Александровна</a:t>
            </a:r>
          </a:p>
          <a:p>
            <a:pPr algn="r"/>
            <a:r>
              <a:rPr lang="ru-RU" dirty="0"/>
              <a:t>учитель истории и обществознания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04226" y="793249"/>
            <a:ext cx="39355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ГАНОУ СО Губернаторский лицей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Найдите, и прочитай слова, которые имеют отношение к нашему государству.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3" y="1772819"/>
          <a:ext cx="6912773" cy="4248468"/>
        </p:xfrm>
        <a:graphic>
          <a:graphicData uri="http://schemas.openxmlformats.org/drawingml/2006/table">
            <a:tbl>
              <a:tblPr/>
              <a:tblGrid>
                <a:gridCol w="987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6924">
                <a:tc>
                  <a:txBody>
                    <a:bodyPr/>
                    <a:lstStyle/>
                    <a:p>
                      <a:pPr algn="ctr" rtl="0"/>
                      <a:r>
                        <a:rPr lang="ru-RU" sz="2400" dirty="0"/>
                        <a:t>О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Н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С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Т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И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Т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Я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924"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К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С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Ф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Л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А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У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Ц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924"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Г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Е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Р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Б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Г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Я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И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924"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Р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П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Г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С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Е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Л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С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924"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Е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Р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И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О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Р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И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Т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924"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З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 dirty="0"/>
                        <a:t>О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М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Н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А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Ц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О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6924"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И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Д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Е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Н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Т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/>
                        <a:t>И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2400" dirty="0"/>
                        <a:t>Л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“Сказка ложь, да в ней намек…”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268760"/>
          <a:ext cx="6096000" cy="5328592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28592">
                <a:tc>
                  <a:txBody>
                    <a:bodyPr/>
                    <a:lstStyle/>
                    <a:p>
                      <a:pPr indent="2997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Задание 1.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Сказка В.ГАРШИНА  “ЛЯГУШКА – ПУТЕШЕСТВЕННИЦА”. Каким правом воспользовалась лягушка, отправившись в путешествие?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997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Задание 2.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 Сказка А.ТОЛСТОГО “ЗОЛОТОЙ КЛЮЧИК”. Какое право крысы Шушеры нарушил Папа Карло, запустив в нее свой башмак?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997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Задание 3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 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Сказка Ш.ПЕРРО “ЗОЛУШКА”.  Какое право нарушала мачеха, не пуская Золушку на бал?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997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Задание 4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 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А.ПУШКИН “СКАЗКА О ПОПЕ И ЕГО РАБОТНИКЕ БАЛДЕ”.  Каким правом воспользовался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Балда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, нанявшись на работу к попу?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997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Задание 5.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Сказка “ВОЛК И СЕМЕРО КОЗЛЯТ”.  Какое право нарушил волк, ворвавшись в дом козы?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Принятие законов “Детство”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88924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1. Закон правды.</a:t>
            </a:r>
            <a:endParaRPr lang="ru-RU" sz="2000" dirty="0"/>
          </a:p>
          <a:p>
            <a:r>
              <a:rPr lang="ru-RU" sz="2000" dirty="0"/>
              <a:t>Запомни, правда нужна не только тебе, но и окружающим тебя людям. Будь справедлив.</a:t>
            </a:r>
          </a:p>
          <a:p>
            <a:r>
              <a:rPr lang="ru-RU" sz="2000" b="1" dirty="0"/>
              <a:t>2. Закон добра.</a:t>
            </a:r>
            <a:endParaRPr lang="ru-RU" sz="2000" dirty="0"/>
          </a:p>
          <a:p>
            <a:r>
              <a:rPr lang="ru-RU" sz="2000" dirty="0"/>
              <a:t>Будь добр к ближнему, и добро вернется к тебе.</a:t>
            </a:r>
          </a:p>
          <a:p>
            <a:r>
              <a:rPr lang="ru-RU" sz="2000" b="1" dirty="0"/>
              <a:t>3. Закон заботы.</a:t>
            </a:r>
            <a:endParaRPr lang="ru-RU" sz="2000" dirty="0"/>
          </a:p>
          <a:p>
            <a:r>
              <a:rPr lang="ru-RU" sz="2000" dirty="0"/>
              <a:t>Прежде чем требовать внимания к себе, прояви его к одноклассникам. Помни об их интересах, потребностях, нуждах.</a:t>
            </a:r>
          </a:p>
          <a:p>
            <a:r>
              <a:rPr lang="ru-RU" sz="2000" b="1" dirty="0"/>
              <a:t>4. Закон милосердия.</a:t>
            </a:r>
            <a:endParaRPr lang="ru-RU" sz="2000" dirty="0"/>
          </a:p>
          <a:p>
            <a:r>
              <a:rPr lang="ru-RU" sz="2000" dirty="0"/>
              <a:t>Тебе сегодня хорошо, но рядом могут быть люди, у которых слезы на глазах. Не забывай о них!</a:t>
            </a:r>
          </a:p>
          <a:p>
            <a:r>
              <a:rPr lang="ru-RU" sz="2000" b="1" dirty="0"/>
              <a:t>5. Закон уважения.</a:t>
            </a:r>
            <a:endParaRPr lang="ru-RU" sz="2000" dirty="0"/>
          </a:p>
          <a:p>
            <a:r>
              <a:rPr lang="ru-RU" sz="2000" dirty="0"/>
              <a:t>Хочешь, чтобы тебя уважали – уважай других!</a:t>
            </a:r>
          </a:p>
          <a:p>
            <a:r>
              <a:rPr lang="ru-RU" sz="2000" b="1" dirty="0"/>
              <a:t>6. Закон чести.</a:t>
            </a:r>
            <a:endParaRPr lang="ru-RU" sz="2000" dirty="0"/>
          </a:p>
          <a:p>
            <a:r>
              <a:rPr lang="ru-RU" sz="2000" dirty="0"/>
              <a:t>Вспоминай о своей физической силе только наедине с собой. Помни о своей духовной силе, долге, благородстве, достоинстве.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333859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использованных источников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Конституция РФ. М.: 2013.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40 с.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Конвенция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правах ребёнка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М.: Издательство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Омега - Л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2014 г.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19 с.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Конституционный строй России // Вопросы парламентского права.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—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М., 1995.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Лучин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О. Конституционные нормы и правоотношения.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—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М., 1997.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Мухаев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Р.Т. Политология. М.: Изд-во "Приор", 2000. - 400 с.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Батыр К.И. Хрестоматия по всеобщей истории государства и права. – М.: - 2004 г.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Символика России. - Издательство: 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Проф-Издат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2004 г.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1DBEF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Балязин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1DBEF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 В.Н.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 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1DBEF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Кузнецов А. А.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 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1DBEF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Сивова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1DBEF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 Н. А.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Символы и награды Российской державы. - 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1DBEF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ОлмаМедиаГрупп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2013 г.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Жидков О.А., Крашенинникова Н.А. Учебник: История государства и права зарубежных стран. - НОРМА, 1999 г.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924944"/>
            <a:ext cx="7772400" cy="1143000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763688" y="0"/>
            <a:ext cx="5184576" cy="707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Россия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родина святая,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Люблю тебя я всей душой.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Россия – ты обитель рая,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Горжусь великою страной.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Запада до Поднебесной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сияньем северных ночей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Природа красоты чудесной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Земля родная, нет тебя милей!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Народ России мудрый, честный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Веками доблесть доказал.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суровых битвах – Победитель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Дух, волю, силу показал.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Многострадальная Отчизна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Грааль духовной чистоты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Великодушна, не капризна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Культуры цвет и доброты.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Россия – родина святая,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Люблю тебя я всей душой.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Россия – ты обитель рая,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Горжусь великою страной.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12 декабря 1993 год</a:t>
            </a:r>
          </a:p>
        </p:txBody>
      </p:sp>
      <p:pic>
        <p:nvPicPr>
          <p:cNvPr id="39938" name="Picture 2" descr="https://ozpolsch.edumsko.ru/uploads/1200/1145/section/63406/Etiketki/imgs_touch(2).jpg?15132372357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05104"/>
            <a:ext cx="7776864" cy="5171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ds02.infourok.ru/uploads/ex/0261/00078ff8-ed70cc7e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796468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1930226"/>
          </a:xfrm>
        </p:spPr>
        <p:txBody>
          <a:bodyPr>
            <a:normAutofit fontScale="90000"/>
          </a:bodyPr>
          <a:lstStyle/>
          <a:p>
            <a:r>
              <a:rPr lang="ru-RU" dirty="0"/>
              <a:t>Путин </a:t>
            </a:r>
            <a:br>
              <a:rPr lang="ru-RU" dirty="0"/>
            </a:br>
            <a:r>
              <a:rPr lang="ru-RU" dirty="0"/>
              <a:t>Владимир Владимирович</a:t>
            </a:r>
          </a:p>
        </p:txBody>
      </p:sp>
      <p:pic>
        <p:nvPicPr>
          <p:cNvPr id="41986" name="Picture 2" descr="http://static.kremlin.ru/media/events/photos/big2x/lkgOKnj4G8O8zVfwZAI070PmPSt6c7H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7208"/>
            <a:ext cx="4176464" cy="6267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88640"/>
            <a:ext cx="38399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Игра “Да! Нет!”</a:t>
            </a:r>
            <a:endParaRPr lang="ru-RU" sz="4000" dirty="0"/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982177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35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Россия – наша страна?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Имеет ли человек право на личную неприкосновенность?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Можно ли человека обращать в рабство?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Можно ли относиться к человеку жестоко?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Защищён ли человек законом?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Имеет ли право человек защищать себя с помощью суда?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Можно ли без разрешения войти в жилище человека?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Может ли человек свободно передвигаться по своей стране?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Можно ли уехать из страны, а потом вернуться назад?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Может ли человек владеть имуществом?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Имеет ли человек право на социальное обеспечение?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Можно ли запретить свободный выбор труда?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35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Защищает ли закон материнство и младенчество?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arhivurokov.ru/kopilka/uploads/user_file_571ca21487509/img_user_file_571ca2148750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900igr.net/up/datas/237821/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900igr.net/datas/geografija/Rossija-Rodina-moja/0008-008-Gosudarstvennyj-gerb-Rossii-s-1993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135</TotalTime>
  <Words>751</Words>
  <Application>Microsoft Office PowerPoint</Application>
  <PresentationFormat>Экран (4:3)</PresentationFormat>
  <Paragraphs>127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Методическая разработка открытого классного часа для 6 класса на тему  «30 лет Конституции Российской Федерации» </vt:lpstr>
      <vt:lpstr>Презентация PowerPoint</vt:lpstr>
      <vt:lpstr>12 декабря 1993 год</vt:lpstr>
      <vt:lpstr>Презентация PowerPoint</vt:lpstr>
      <vt:lpstr>Путин  Владимир Владимирович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Найдите, и прочитай слова, которые имеют отношение к нашему государству.</vt:lpstr>
      <vt:lpstr>“Сказка ложь, да в ней намек…”</vt:lpstr>
      <vt:lpstr>Принятие законов “Детство”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открытого классного часа для 8 класса на тему  «25 лет Конституции Российской Федерации» </dc:title>
  <dc:creator>User</dc:creator>
  <cp:lastModifiedBy>Гильмиянова Татьяна Александровна</cp:lastModifiedBy>
  <cp:revision>6</cp:revision>
  <dcterms:created xsi:type="dcterms:W3CDTF">2018-11-06T11:22:37Z</dcterms:created>
  <dcterms:modified xsi:type="dcterms:W3CDTF">2025-04-02T10:36:03Z</dcterms:modified>
</cp:coreProperties>
</file>