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74" r:id="rId2"/>
    <p:sldId id="256" r:id="rId3"/>
    <p:sldId id="314" r:id="rId4"/>
    <p:sldId id="315" r:id="rId5"/>
    <p:sldId id="367" r:id="rId6"/>
    <p:sldId id="366" r:id="rId7"/>
    <p:sldId id="368" r:id="rId8"/>
    <p:sldId id="307" r:id="rId9"/>
    <p:sldId id="369" r:id="rId10"/>
    <p:sldId id="359" r:id="rId11"/>
    <p:sldId id="360" r:id="rId12"/>
    <p:sldId id="362" r:id="rId13"/>
    <p:sldId id="373" r:id="rId14"/>
    <p:sldId id="361" r:id="rId15"/>
    <p:sldId id="364" r:id="rId16"/>
    <p:sldId id="322" r:id="rId17"/>
    <p:sldId id="370" r:id="rId18"/>
    <p:sldId id="372" r:id="rId19"/>
    <p:sldId id="277" r:id="rId20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FFFF"/>
    <a:srgbClr val="99CCFF"/>
    <a:srgbClr val="FFCCFF"/>
    <a:srgbClr val="CCCCFF"/>
    <a:srgbClr val="CC99FF"/>
    <a:srgbClr val="9900FF"/>
    <a:srgbClr val="CC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1429" autoAdjust="0"/>
    <p:restoredTop sz="94660"/>
  </p:normalViewPr>
  <p:slideViewPr>
    <p:cSldViewPr>
      <p:cViewPr>
        <p:scale>
          <a:sx n="66" d="100"/>
          <a:sy n="66" d="100"/>
        </p:scale>
        <p:origin x="-1494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612BEF-459C-4E4F-BD0C-352D325DEF40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E53B189-0707-4064-9012-2711E3FFAF5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3B5739D-730E-4AFE-B96D-E4455600C418}" type="parTrans" cxnId="{4DE6CD2A-1886-4C46-9D77-B525569F2250}">
      <dgm:prSet/>
      <dgm:spPr/>
      <dgm:t>
        <a:bodyPr/>
        <a:lstStyle/>
        <a:p>
          <a:endParaRPr lang="ru-RU"/>
        </a:p>
      </dgm:t>
    </dgm:pt>
    <dgm:pt modelId="{B344321C-0B86-4D86-BBBA-01F7BE1DC4BD}" type="sibTrans" cxnId="{4DE6CD2A-1886-4C46-9D77-B525569F2250}">
      <dgm:prSet/>
      <dgm:spPr/>
      <dgm:t>
        <a:bodyPr/>
        <a:lstStyle/>
        <a:p>
          <a:endParaRPr lang="ru-RU"/>
        </a:p>
      </dgm:t>
    </dgm:pt>
    <dgm:pt modelId="{8FDD254B-A7A3-4B97-9FBB-6289B1A1C2D8}">
      <dgm:prSet phldrT="[Текст]"/>
      <dgm:spPr/>
      <dgm:t>
        <a:bodyPr/>
        <a:lstStyle/>
        <a:p>
          <a:r>
            <a:rPr lang="ru-RU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6A0B552-DD05-48D0-9362-8322752BB7E8}" type="parTrans" cxnId="{2A4D9614-457C-433E-94C6-B9DE1C56CE3A}">
      <dgm:prSet/>
      <dgm:spPr/>
      <dgm:t>
        <a:bodyPr/>
        <a:lstStyle/>
        <a:p>
          <a:endParaRPr lang="ru-RU"/>
        </a:p>
      </dgm:t>
    </dgm:pt>
    <dgm:pt modelId="{EBD29791-9A82-434A-9C55-C4C617D9F71B}" type="sibTrans" cxnId="{2A4D9614-457C-433E-94C6-B9DE1C56CE3A}">
      <dgm:prSet/>
      <dgm:spPr/>
      <dgm:t>
        <a:bodyPr/>
        <a:lstStyle/>
        <a:p>
          <a:endParaRPr lang="ru-RU"/>
        </a:p>
      </dgm:t>
    </dgm:pt>
    <dgm:pt modelId="{EF3DA76C-D868-4446-A08E-A80CAB3A147C}">
      <dgm:prSet phldrT="[Текст]"/>
      <dgm:spPr/>
      <dgm:t>
        <a:bodyPr/>
        <a:lstStyle/>
        <a:p>
          <a:r>
            <a: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  <a:endParaRPr lang="ru-RU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A31BBBB-92DE-4318-A834-B18F8235697B}" type="parTrans" cxnId="{8F79C2C1-3D75-42AE-87F7-4C0C67E1C079}">
      <dgm:prSet/>
      <dgm:spPr/>
      <dgm:t>
        <a:bodyPr/>
        <a:lstStyle/>
        <a:p>
          <a:endParaRPr lang="ru-RU"/>
        </a:p>
      </dgm:t>
    </dgm:pt>
    <dgm:pt modelId="{8E855F78-1780-4BCE-855D-F60F50D6C929}" type="sibTrans" cxnId="{8F79C2C1-3D75-42AE-87F7-4C0C67E1C079}">
      <dgm:prSet/>
      <dgm:spPr/>
      <dgm:t>
        <a:bodyPr/>
        <a:lstStyle/>
        <a:p>
          <a:endParaRPr lang="ru-RU"/>
        </a:p>
      </dgm:t>
    </dgm:pt>
    <dgm:pt modelId="{D831D0E8-FC2F-417C-8A50-B7132907CF42}">
      <dgm:prSet phldrT="[Текст]"/>
      <dgm:spPr/>
      <dgm:t>
        <a:bodyPr/>
        <a:lstStyle/>
        <a:p>
          <a:r>
            <a:rPr lang="ru-RU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2906A97-F5A7-4243-91E1-2EDEF5FF9D0D}" type="parTrans" cxnId="{C556B844-3FF7-48D8-AAAE-B827F5A1606D}">
      <dgm:prSet/>
      <dgm:spPr/>
      <dgm:t>
        <a:bodyPr/>
        <a:lstStyle/>
        <a:p>
          <a:endParaRPr lang="ru-RU"/>
        </a:p>
      </dgm:t>
    </dgm:pt>
    <dgm:pt modelId="{C8376CF7-2716-44AF-B5BA-D986C510E351}" type="sibTrans" cxnId="{C556B844-3FF7-48D8-AAAE-B827F5A1606D}">
      <dgm:prSet/>
      <dgm:spPr/>
      <dgm:t>
        <a:bodyPr/>
        <a:lstStyle/>
        <a:p>
          <a:endParaRPr lang="ru-RU"/>
        </a:p>
      </dgm:t>
    </dgm:pt>
    <dgm:pt modelId="{446CA65D-CB69-46F3-B3D9-11BB3C3F4571}" type="pres">
      <dgm:prSet presAssocID="{66612BEF-459C-4E4F-BD0C-352D325DEF4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98A81F-6172-48FF-A315-DC20E1D6D860}" type="pres">
      <dgm:prSet presAssocID="{9E53B189-0707-4064-9012-2711E3FFAF51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A0F06-B176-4222-B794-F8A2ACEF7896}" type="pres">
      <dgm:prSet presAssocID="{B344321C-0B86-4D86-BBBA-01F7BE1DC4BD}" presName="space" presStyleCnt="0"/>
      <dgm:spPr/>
    </dgm:pt>
    <dgm:pt modelId="{F714F26A-66E6-47A5-BA72-4D05BE71D5ED}" type="pres">
      <dgm:prSet presAssocID="{8FDD254B-A7A3-4B97-9FBB-6289B1A1C2D8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B16E1-7DA5-48EB-B3D7-8BC424EC9F8B}" type="pres">
      <dgm:prSet presAssocID="{EBD29791-9A82-434A-9C55-C4C617D9F71B}" presName="space" presStyleCnt="0"/>
      <dgm:spPr/>
    </dgm:pt>
    <dgm:pt modelId="{71C6594F-E037-4259-BCD1-AAD3B842C68C}" type="pres">
      <dgm:prSet presAssocID="{EF3DA76C-D868-4446-A08E-A80CAB3A147C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0814D-27E9-4EA5-92C4-69241B91B41B}" type="pres">
      <dgm:prSet presAssocID="{8E855F78-1780-4BCE-855D-F60F50D6C929}" presName="space" presStyleCnt="0"/>
      <dgm:spPr/>
    </dgm:pt>
    <dgm:pt modelId="{7639CDC6-C8AB-48DF-84F2-A06C8023F0E7}" type="pres">
      <dgm:prSet presAssocID="{D831D0E8-FC2F-417C-8A50-B7132907CF42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EF982E-A3F4-4C1B-BB80-6C8AB30C15DC}" type="presOf" srcId="{D831D0E8-FC2F-417C-8A50-B7132907CF42}" destId="{7639CDC6-C8AB-48DF-84F2-A06C8023F0E7}" srcOrd="0" destOrd="0" presId="urn:microsoft.com/office/officeart/2005/8/layout/venn3"/>
    <dgm:cxn modelId="{83899C7C-1D8A-48FA-AA39-60205B22D538}" type="presOf" srcId="{66612BEF-459C-4E4F-BD0C-352D325DEF40}" destId="{446CA65D-CB69-46F3-B3D9-11BB3C3F4571}" srcOrd="0" destOrd="0" presId="urn:microsoft.com/office/officeart/2005/8/layout/venn3"/>
    <dgm:cxn modelId="{DEAC9DB7-A00B-454F-AE48-58BCDA45B0B2}" type="presOf" srcId="{9E53B189-0707-4064-9012-2711E3FFAF51}" destId="{5E98A81F-6172-48FF-A315-DC20E1D6D860}" srcOrd="0" destOrd="0" presId="urn:microsoft.com/office/officeart/2005/8/layout/venn3"/>
    <dgm:cxn modelId="{BEC1EAAC-3C82-4AEA-BE15-467D1F809BAE}" type="presOf" srcId="{EF3DA76C-D868-4446-A08E-A80CAB3A147C}" destId="{71C6594F-E037-4259-BCD1-AAD3B842C68C}" srcOrd="0" destOrd="0" presId="urn:microsoft.com/office/officeart/2005/8/layout/venn3"/>
    <dgm:cxn modelId="{5FBA809D-BEBC-421A-835F-8177A8D5473E}" type="presOf" srcId="{8FDD254B-A7A3-4B97-9FBB-6289B1A1C2D8}" destId="{F714F26A-66E6-47A5-BA72-4D05BE71D5ED}" srcOrd="0" destOrd="0" presId="urn:microsoft.com/office/officeart/2005/8/layout/venn3"/>
    <dgm:cxn modelId="{C556B844-3FF7-48D8-AAAE-B827F5A1606D}" srcId="{66612BEF-459C-4E4F-BD0C-352D325DEF40}" destId="{D831D0E8-FC2F-417C-8A50-B7132907CF42}" srcOrd="3" destOrd="0" parTransId="{D2906A97-F5A7-4243-91E1-2EDEF5FF9D0D}" sibTransId="{C8376CF7-2716-44AF-B5BA-D986C510E351}"/>
    <dgm:cxn modelId="{2A4D9614-457C-433E-94C6-B9DE1C56CE3A}" srcId="{66612BEF-459C-4E4F-BD0C-352D325DEF40}" destId="{8FDD254B-A7A3-4B97-9FBB-6289B1A1C2D8}" srcOrd="1" destOrd="0" parTransId="{06A0B552-DD05-48D0-9362-8322752BB7E8}" sibTransId="{EBD29791-9A82-434A-9C55-C4C617D9F71B}"/>
    <dgm:cxn modelId="{8F79C2C1-3D75-42AE-87F7-4C0C67E1C079}" srcId="{66612BEF-459C-4E4F-BD0C-352D325DEF40}" destId="{EF3DA76C-D868-4446-A08E-A80CAB3A147C}" srcOrd="2" destOrd="0" parTransId="{FA31BBBB-92DE-4318-A834-B18F8235697B}" sibTransId="{8E855F78-1780-4BCE-855D-F60F50D6C929}"/>
    <dgm:cxn modelId="{4DE6CD2A-1886-4C46-9D77-B525569F2250}" srcId="{66612BEF-459C-4E4F-BD0C-352D325DEF40}" destId="{9E53B189-0707-4064-9012-2711E3FFAF51}" srcOrd="0" destOrd="0" parTransId="{83B5739D-730E-4AFE-B96D-E4455600C418}" sibTransId="{B344321C-0B86-4D86-BBBA-01F7BE1DC4BD}"/>
    <dgm:cxn modelId="{51C54BD2-638E-4C49-B244-8DAC064E5877}" type="presParOf" srcId="{446CA65D-CB69-46F3-B3D9-11BB3C3F4571}" destId="{5E98A81F-6172-48FF-A315-DC20E1D6D860}" srcOrd="0" destOrd="0" presId="urn:microsoft.com/office/officeart/2005/8/layout/venn3"/>
    <dgm:cxn modelId="{38804B39-90B6-4936-BFC4-D416967F6E29}" type="presParOf" srcId="{446CA65D-CB69-46F3-B3D9-11BB3C3F4571}" destId="{233A0F06-B176-4222-B794-F8A2ACEF7896}" srcOrd="1" destOrd="0" presId="urn:microsoft.com/office/officeart/2005/8/layout/venn3"/>
    <dgm:cxn modelId="{CC824E44-A820-4D06-96DF-0823067B2014}" type="presParOf" srcId="{446CA65D-CB69-46F3-B3D9-11BB3C3F4571}" destId="{F714F26A-66E6-47A5-BA72-4D05BE71D5ED}" srcOrd="2" destOrd="0" presId="urn:microsoft.com/office/officeart/2005/8/layout/venn3"/>
    <dgm:cxn modelId="{C0F130D1-0CF5-4695-A606-46DB1E4379BC}" type="presParOf" srcId="{446CA65D-CB69-46F3-B3D9-11BB3C3F4571}" destId="{C1BB16E1-7DA5-48EB-B3D7-8BC424EC9F8B}" srcOrd="3" destOrd="0" presId="urn:microsoft.com/office/officeart/2005/8/layout/venn3"/>
    <dgm:cxn modelId="{3AD90396-A9B1-4436-B6C0-71405301BA36}" type="presParOf" srcId="{446CA65D-CB69-46F3-B3D9-11BB3C3F4571}" destId="{71C6594F-E037-4259-BCD1-AAD3B842C68C}" srcOrd="4" destOrd="0" presId="urn:microsoft.com/office/officeart/2005/8/layout/venn3"/>
    <dgm:cxn modelId="{384EB56C-B836-4BE6-9B3E-2D990AEC70DE}" type="presParOf" srcId="{446CA65D-CB69-46F3-B3D9-11BB3C3F4571}" destId="{DEE0814D-27E9-4EA5-92C4-69241B91B41B}" srcOrd="5" destOrd="0" presId="urn:microsoft.com/office/officeart/2005/8/layout/venn3"/>
    <dgm:cxn modelId="{373AF587-5A03-444F-82D6-030187E3F8BC}" type="presParOf" srcId="{446CA65D-CB69-46F3-B3D9-11BB3C3F4571}" destId="{7639CDC6-C8AB-48DF-84F2-A06C8023F0E7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E1088C-D00C-4178-B118-09F4A6B86C1F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C3D1718-21F3-40E3-8073-40B31DB53FAD}">
      <dgm:prSet phldrT="[Текст]"/>
      <dgm:spPr/>
      <dgm:t>
        <a:bodyPr/>
        <a:lstStyle/>
        <a:p>
          <a:r>
            <a:rPr lang="ru-RU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  <a:endParaRPr lang="ru-RU" b="1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B4F1DF5-F755-4EE5-941A-1EE9E50960FD}" type="parTrans" cxnId="{D9CBD004-72A9-4804-AE07-EA07791816CD}">
      <dgm:prSet/>
      <dgm:spPr/>
      <dgm:t>
        <a:bodyPr/>
        <a:lstStyle/>
        <a:p>
          <a:endParaRPr lang="ru-RU"/>
        </a:p>
      </dgm:t>
    </dgm:pt>
    <dgm:pt modelId="{B0E8BB12-CFD1-482C-816C-3326E2D567EA}" type="sibTrans" cxnId="{D9CBD004-72A9-4804-AE07-EA07791816CD}">
      <dgm:prSet/>
      <dgm:spPr/>
      <dgm:t>
        <a:bodyPr/>
        <a:lstStyle/>
        <a:p>
          <a:endParaRPr lang="ru-RU"/>
        </a:p>
      </dgm:t>
    </dgm:pt>
    <dgm:pt modelId="{CD68ACB4-957B-40B2-9AB7-BA3A4F59C6F2}">
      <dgm:prSet phldrT="[Текст]"/>
      <dgm:spPr/>
      <dgm:t>
        <a:bodyPr/>
        <a:lstStyle/>
        <a:p>
          <a:r>
            <a:rPr lang="ru-RU" b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  <a:endParaRPr lang="ru-RU" b="1" dirty="0">
            <a:solidFill>
              <a:srgbClr val="66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EF4351E-9EF5-47B7-897D-CC7955255FCB}" type="parTrans" cxnId="{1B068332-028C-468D-9726-36F0F6D05170}">
      <dgm:prSet/>
      <dgm:spPr/>
      <dgm:t>
        <a:bodyPr/>
        <a:lstStyle/>
        <a:p>
          <a:endParaRPr lang="ru-RU"/>
        </a:p>
      </dgm:t>
    </dgm:pt>
    <dgm:pt modelId="{435A1D48-54BE-40D1-A469-D315A115FBC3}" type="sibTrans" cxnId="{1B068332-028C-468D-9726-36F0F6D05170}">
      <dgm:prSet/>
      <dgm:spPr/>
      <dgm:t>
        <a:bodyPr/>
        <a:lstStyle/>
        <a:p>
          <a:endParaRPr lang="ru-RU"/>
        </a:p>
      </dgm:t>
    </dgm:pt>
    <dgm:pt modelId="{55503469-2CDB-46B9-B6CD-6814AE157330}">
      <dgm:prSet phldrT="[Текст]"/>
      <dgm:spPr/>
      <dgm:t>
        <a:bodyPr/>
        <a:lstStyle/>
        <a:p>
          <a:r>
            <a:rPr lang="ru-RU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  <a:endParaRPr lang="ru-RU" b="1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DB5985F-6488-4E94-8920-B535FEFF2C99}" type="parTrans" cxnId="{546B6878-648D-45C1-B0B6-F7A7BCAA0958}">
      <dgm:prSet/>
      <dgm:spPr/>
      <dgm:t>
        <a:bodyPr/>
        <a:lstStyle/>
        <a:p>
          <a:endParaRPr lang="ru-RU"/>
        </a:p>
      </dgm:t>
    </dgm:pt>
    <dgm:pt modelId="{E8A7A12F-6080-4165-AF5C-B319E5396197}" type="sibTrans" cxnId="{546B6878-648D-45C1-B0B6-F7A7BCAA0958}">
      <dgm:prSet/>
      <dgm:spPr/>
      <dgm:t>
        <a:bodyPr/>
        <a:lstStyle/>
        <a:p>
          <a:endParaRPr lang="ru-RU"/>
        </a:p>
      </dgm:t>
    </dgm:pt>
    <dgm:pt modelId="{9B28D258-7D84-4D3E-A4D6-4DC2CAD20B9A}">
      <dgm:prSet phldrT="[Текст]"/>
      <dgm:spPr/>
      <dgm:t>
        <a:bodyPr/>
        <a:lstStyle/>
        <a:p>
          <a:r>
            <a:rPr lang="ru-RU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  <a:endParaRPr lang="ru-RU" b="1" dirty="0">
            <a:solidFill>
              <a:srgbClr val="00B0F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341EC72-6504-4DCA-8202-7D7F2A012550}" type="parTrans" cxnId="{84003F47-7053-4016-9D12-B80EDC0D38E5}">
      <dgm:prSet/>
      <dgm:spPr/>
      <dgm:t>
        <a:bodyPr/>
        <a:lstStyle/>
        <a:p>
          <a:endParaRPr lang="ru-RU"/>
        </a:p>
      </dgm:t>
    </dgm:pt>
    <dgm:pt modelId="{DC2A7713-49B2-47A6-92E6-BC5A4E987498}" type="sibTrans" cxnId="{84003F47-7053-4016-9D12-B80EDC0D38E5}">
      <dgm:prSet/>
      <dgm:spPr/>
      <dgm:t>
        <a:bodyPr/>
        <a:lstStyle/>
        <a:p>
          <a:endParaRPr lang="ru-RU"/>
        </a:p>
      </dgm:t>
    </dgm:pt>
    <dgm:pt modelId="{F0D1C6A0-6AE3-4478-BCA0-1963AF8130D5}" type="pres">
      <dgm:prSet presAssocID="{EAE1088C-D00C-4178-B118-09F4A6B86C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C5F6B0-4D31-493A-9460-1EC566C3BB84}" type="pres">
      <dgm:prSet presAssocID="{3C3D1718-21F3-40E3-8073-40B31DB53FAD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2DF3E-E78D-462F-A5CC-E16C67B01821}" type="pres">
      <dgm:prSet presAssocID="{B0E8BB12-CFD1-482C-816C-3326E2D567EA}" presName="space" presStyleCnt="0"/>
      <dgm:spPr/>
    </dgm:pt>
    <dgm:pt modelId="{6EF1AF08-9334-480F-9092-2F9E329DD69C}" type="pres">
      <dgm:prSet presAssocID="{CD68ACB4-957B-40B2-9AB7-BA3A4F59C6F2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4B1EE-0694-4A8B-ADE2-6079FF95B405}" type="pres">
      <dgm:prSet presAssocID="{435A1D48-54BE-40D1-A469-D315A115FBC3}" presName="space" presStyleCnt="0"/>
      <dgm:spPr/>
    </dgm:pt>
    <dgm:pt modelId="{6FC185DC-2AFF-4C48-ABA6-A267AA6D91B6}" type="pres">
      <dgm:prSet presAssocID="{55503469-2CDB-46B9-B6CD-6814AE157330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37D8B-7FC9-4805-BF3E-0815E46E311C}" type="pres">
      <dgm:prSet presAssocID="{E8A7A12F-6080-4165-AF5C-B319E5396197}" presName="space" presStyleCnt="0"/>
      <dgm:spPr/>
    </dgm:pt>
    <dgm:pt modelId="{218F0263-153A-4B8C-B3FB-8AB83B00CF86}" type="pres">
      <dgm:prSet presAssocID="{9B28D258-7D84-4D3E-A4D6-4DC2CAD20B9A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BE7149-8FAB-45C3-B3D0-EB7CDD913794}" type="presOf" srcId="{CD68ACB4-957B-40B2-9AB7-BA3A4F59C6F2}" destId="{6EF1AF08-9334-480F-9092-2F9E329DD69C}" srcOrd="0" destOrd="0" presId="urn:microsoft.com/office/officeart/2005/8/layout/venn3"/>
    <dgm:cxn modelId="{84003F47-7053-4016-9D12-B80EDC0D38E5}" srcId="{EAE1088C-D00C-4178-B118-09F4A6B86C1F}" destId="{9B28D258-7D84-4D3E-A4D6-4DC2CAD20B9A}" srcOrd="3" destOrd="0" parTransId="{B341EC72-6504-4DCA-8202-7D7F2A012550}" sibTransId="{DC2A7713-49B2-47A6-92E6-BC5A4E987498}"/>
    <dgm:cxn modelId="{546B6878-648D-45C1-B0B6-F7A7BCAA0958}" srcId="{EAE1088C-D00C-4178-B118-09F4A6B86C1F}" destId="{55503469-2CDB-46B9-B6CD-6814AE157330}" srcOrd="2" destOrd="0" parTransId="{3DB5985F-6488-4E94-8920-B535FEFF2C99}" sibTransId="{E8A7A12F-6080-4165-AF5C-B319E5396197}"/>
    <dgm:cxn modelId="{1B068332-028C-468D-9726-36F0F6D05170}" srcId="{EAE1088C-D00C-4178-B118-09F4A6B86C1F}" destId="{CD68ACB4-957B-40B2-9AB7-BA3A4F59C6F2}" srcOrd="1" destOrd="0" parTransId="{DEF4351E-9EF5-47B7-897D-CC7955255FCB}" sibTransId="{435A1D48-54BE-40D1-A469-D315A115FBC3}"/>
    <dgm:cxn modelId="{3D0A5ABD-52EF-4656-9E81-E9977C2FA313}" type="presOf" srcId="{9B28D258-7D84-4D3E-A4D6-4DC2CAD20B9A}" destId="{218F0263-153A-4B8C-B3FB-8AB83B00CF86}" srcOrd="0" destOrd="0" presId="urn:microsoft.com/office/officeart/2005/8/layout/venn3"/>
    <dgm:cxn modelId="{D9CBD004-72A9-4804-AE07-EA07791816CD}" srcId="{EAE1088C-D00C-4178-B118-09F4A6B86C1F}" destId="{3C3D1718-21F3-40E3-8073-40B31DB53FAD}" srcOrd="0" destOrd="0" parTransId="{FB4F1DF5-F755-4EE5-941A-1EE9E50960FD}" sibTransId="{B0E8BB12-CFD1-482C-816C-3326E2D567EA}"/>
    <dgm:cxn modelId="{20B3FFF6-975E-40F6-A3E8-9BAA795FA458}" type="presOf" srcId="{3C3D1718-21F3-40E3-8073-40B31DB53FAD}" destId="{F9C5F6B0-4D31-493A-9460-1EC566C3BB84}" srcOrd="0" destOrd="0" presId="urn:microsoft.com/office/officeart/2005/8/layout/venn3"/>
    <dgm:cxn modelId="{48E5260E-D0C5-48D5-8F2F-E84B57A116F9}" type="presOf" srcId="{EAE1088C-D00C-4178-B118-09F4A6B86C1F}" destId="{F0D1C6A0-6AE3-4478-BCA0-1963AF8130D5}" srcOrd="0" destOrd="0" presId="urn:microsoft.com/office/officeart/2005/8/layout/venn3"/>
    <dgm:cxn modelId="{AEDA084C-8BB3-4FDB-89E2-FB04D005D55E}" type="presOf" srcId="{55503469-2CDB-46B9-B6CD-6814AE157330}" destId="{6FC185DC-2AFF-4C48-ABA6-A267AA6D91B6}" srcOrd="0" destOrd="0" presId="urn:microsoft.com/office/officeart/2005/8/layout/venn3"/>
    <dgm:cxn modelId="{19337E82-077D-4FEC-BC6D-B653D20673D4}" type="presParOf" srcId="{F0D1C6A0-6AE3-4478-BCA0-1963AF8130D5}" destId="{F9C5F6B0-4D31-493A-9460-1EC566C3BB84}" srcOrd="0" destOrd="0" presId="urn:microsoft.com/office/officeart/2005/8/layout/venn3"/>
    <dgm:cxn modelId="{4CBF273F-9564-41DA-BCDE-695393833F1E}" type="presParOf" srcId="{F0D1C6A0-6AE3-4478-BCA0-1963AF8130D5}" destId="{B842DF3E-E78D-462F-A5CC-E16C67B01821}" srcOrd="1" destOrd="0" presId="urn:microsoft.com/office/officeart/2005/8/layout/venn3"/>
    <dgm:cxn modelId="{DF82AD0F-91A5-44A5-8BE6-1C5247AA9E66}" type="presParOf" srcId="{F0D1C6A0-6AE3-4478-BCA0-1963AF8130D5}" destId="{6EF1AF08-9334-480F-9092-2F9E329DD69C}" srcOrd="2" destOrd="0" presId="urn:microsoft.com/office/officeart/2005/8/layout/venn3"/>
    <dgm:cxn modelId="{E3C631E5-C280-4071-A7D4-1FDA0C02BBA8}" type="presParOf" srcId="{F0D1C6A0-6AE3-4478-BCA0-1963AF8130D5}" destId="{B4C4B1EE-0694-4A8B-ADE2-6079FF95B405}" srcOrd="3" destOrd="0" presId="urn:microsoft.com/office/officeart/2005/8/layout/venn3"/>
    <dgm:cxn modelId="{EAF364CE-EF12-40B8-943C-60D81E372111}" type="presParOf" srcId="{F0D1C6A0-6AE3-4478-BCA0-1963AF8130D5}" destId="{6FC185DC-2AFF-4C48-ABA6-A267AA6D91B6}" srcOrd="4" destOrd="0" presId="urn:microsoft.com/office/officeart/2005/8/layout/venn3"/>
    <dgm:cxn modelId="{5B8B6D73-E36C-46DB-877A-1BA7C3B66B3C}" type="presParOf" srcId="{F0D1C6A0-6AE3-4478-BCA0-1963AF8130D5}" destId="{8F737D8B-7FC9-4805-BF3E-0815E46E311C}" srcOrd="5" destOrd="0" presId="urn:microsoft.com/office/officeart/2005/8/layout/venn3"/>
    <dgm:cxn modelId="{66999171-ECF5-41C4-A921-22B6233FF157}" type="presParOf" srcId="{F0D1C6A0-6AE3-4478-BCA0-1963AF8130D5}" destId="{218F0263-153A-4B8C-B3FB-8AB83B00CF86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98A81F-6172-48FF-A315-DC20E1D6D860}">
      <dsp:nvSpPr>
        <dsp:cNvPr id="0" name=""/>
        <dsp:cNvSpPr/>
      </dsp:nvSpPr>
      <dsp:spPr>
        <a:xfrm>
          <a:off x="1297" y="456324"/>
          <a:ext cx="1301929" cy="130192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  <a:endParaRPr lang="ru-RU" sz="55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297" y="456324"/>
        <a:ext cx="1301929" cy="1301929"/>
      </dsp:txXfrm>
    </dsp:sp>
    <dsp:sp modelId="{F714F26A-66E6-47A5-BA72-4D05BE71D5ED}">
      <dsp:nvSpPr>
        <dsp:cNvPr id="0" name=""/>
        <dsp:cNvSpPr/>
      </dsp:nvSpPr>
      <dsp:spPr>
        <a:xfrm>
          <a:off x="1042841" y="456324"/>
          <a:ext cx="1301929" cy="1301929"/>
        </a:xfrm>
        <a:prstGeom prst="ellipse">
          <a:avLst/>
        </a:prstGeom>
        <a:solidFill>
          <a:schemeClr val="accent2">
            <a:alpha val="50000"/>
            <a:hueOff val="-279374"/>
            <a:satOff val="-3219"/>
            <a:lumOff val="72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279374"/>
              <a:satOff val="-3219"/>
              <a:lumOff val="72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sz="5500" b="1" kern="1200" dirty="0"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042841" y="456324"/>
        <a:ext cx="1301929" cy="1301929"/>
      </dsp:txXfrm>
    </dsp:sp>
    <dsp:sp modelId="{71C6594F-E037-4259-BCD1-AAD3B842C68C}">
      <dsp:nvSpPr>
        <dsp:cNvPr id="0" name=""/>
        <dsp:cNvSpPr/>
      </dsp:nvSpPr>
      <dsp:spPr>
        <a:xfrm>
          <a:off x="2084385" y="456324"/>
          <a:ext cx="1301929" cy="1301929"/>
        </a:xfrm>
        <a:prstGeom prst="ellipse">
          <a:avLst/>
        </a:prstGeom>
        <a:solidFill>
          <a:schemeClr val="accent2">
            <a:alpha val="50000"/>
            <a:hueOff val="-558749"/>
            <a:satOff val="-6439"/>
            <a:lumOff val="143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558749"/>
              <a:satOff val="-6439"/>
              <a:lumOff val="143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  <a:endParaRPr lang="ru-RU" sz="55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2084385" y="456324"/>
        <a:ext cx="1301929" cy="1301929"/>
      </dsp:txXfrm>
    </dsp:sp>
    <dsp:sp modelId="{7639CDC6-C8AB-48DF-84F2-A06C8023F0E7}">
      <dsp:nvSpPr>
        <dsp:cNvPr id="0" name=""/>
        <dsp:cNvSpPr/>
      </dsp:nvSpPr>
      <dsp:spPr>
        <a:xfrm>
          <a:off x="3125928" y="456324"/>
          <a:ext cx="1301929" cy="1301929"/>
        </a:xfrm>
        <a:prstGeom prst="ellipse">
          <a:avLst/>
        </a:prstGeom>
        <a:solidFill>
          <a:schemeClr val="accent2">
            <a:alpha val="50000"/>
            <a:hueOff val="-838123"/>
            <a:satOff val="-9658"/>
            <a:lumOff val="215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838123"/>
              <a:satOff val="-9658"/>
              <a:lumOff val="215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sz="5500" b="1" kern="1200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3125928" y="456324"/>
        <a:ext cx="1301929" cy="130192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C5F6B0-4D31-493A-9460-1EC566C3BB84}">
      <dsp:nvSpPr>
        <dsp:cNvPr id="0" name=""/>
        <dsp:cNvSpPr/>
      </dsp:nvSpPr>
      <dsp:spPr>
        <a:xfrm>
          <a:off x="1297" y="277729"/>
          <a:ext cx="1301929" cy="130192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  <a:endParaRPr lang="ru-RU" sz="5500" b="1" kern="1200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297" y="277729"/>
        <a:ext cx="1301929" cy="1301929"/>
      </dsp:txXfrm>
    </dsp:sp>
    <dsp:sp modelId="{6EF1AF08-9334-480F-9092-2F9E329DD69C}">
      <dsp:nvSpPr>
        <dsp:cNvPr id="0" name=""/>
        <dsp:cNvSpPr/>
      </dsp:nvSpPr>
      <dsp:spPr>
        <a:xfrm>
          <a:off x="1042841" y="277729"/>
          <a:ext cx="1301929" cy="1301929"/>
        </a:xfrm>
        <a:prstGeom prst="ellipse">
          <a:avLst/>
        </a:prstGeom>
        <a:solidFill>
          <a:schemeClr val="accent2">
            <a:alpha val="50000"/>
            <a:hueOff val="-279374"/>
            <a:satOff val="-3219"/>
            <a:lumOff val="72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279374"/>
              <a:satOff val="-3219"/>
              <a:lumOff val="72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  <a:endParaRPr lang="ru-RU" sz="5500" b="1" kern="1200" dirty="0">
            <a:solidFill>
              <a:srgbClr val="66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042841" y="277729"/>
        <a:ext cx="1301929" cy="1301929"/>
      </dsp:txXfrm>
    </dsp:sp>
    <dsp:sp modelId="{6FC185DC-2AFF-4C48-ABA6-A267AA6D91B6}">
      <dsp:nvSpPr>
        <dsp:cNvPr id="0" name=""/>
        <dsp:cNvSpPr/>
      </dsp:nvSpPr>
      <dsp:spPr>
        <a:xfrm>
          <a:off x="2084385" y="277729"/>
          <a:ext cx="1301929" cy="1301929"/>
        </a:xfrm>
        <a:prstGeom prst="ellipse">
          <a:avLst/>
        </a:prstGeom>
        <a:solidFill>
          <a:schemeClr val="accent2">
            <a:alpha val="50000"/>
            <a:hueOff val="-558749"/>
            <a:satOff val="-6439"/>
            <a:lumOff val="143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558749"/>
              <a:satOff val="-6439"/>
              <a:lumOff val="143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  <a:endParaRPr lang="ru-RU" sz="5500" b="1" kern="120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2084385" y="277729"/>
        <a:ext cx="1301929" cy="1301929"/>
      </dsp:txXfrm>
    </dsp:sp>
    <dsp:sp modelId="{218F0263-153A-4B8C-B3FB-8AB83B00CF86}">
      <dsp:nvSpPr>
        <dsp:cNvPr id="0" name=""/>
        <dsp:cNvSpPr/>
      </dsp:nvSpPr>
      <dsp:spPr>
        <a:xfrm>
          <a:off x="3125928" y="277729"/>
          <a:ext cx="1301929" cy="1301929"/>
        </a:xfrm>
        <a:prstGeom prst="ellipse">
          <a:avLst/>
        </a:prstGeom>
        <a:solidFill>
          <a:schemeClr val="accent2">
            <a:alpha val="50000"/>
            <a:hueOff val="-838123"/>
            <a:satOff val="-9658"/>
            <a:lumOff val="215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alpha val="50000"/>
              <a:hueOff val="-838123"/>
              <a:satOff val="-9658"/>
              <a:lumOff val="215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71650" tIns="69850" rIns="71650" bIns="698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500" b="1" kern="12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  <a:endParaRPr lang="ru-RU" sz="5500" b="1" kern="1200" dirty="0">
            <a:solidFill>
              <a:srgbClr val="00B0F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3125928" y="277729"/>
        <a:ext cx="1301929" cy="1301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B8796E7-3068-4831-A891-AF0F7532DD85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873870E-08C8-4499-A4C8-596A7A498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414DE3-65A6-4965-84F1-F37B7E46A89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27427E-631A-478C-90DC-0681049A41E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7C6161-D90F-4308-8606-F939356E250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7C6161-D90F-4308-8606-F939356E250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7C6161-D90F-4308-8606-F939356E250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7E9A03-27DE-49DE-A7D3-CD8327AD50D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27BF6B-4EC0-4463-8628-12A2C7122E8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8D4AA-FBDA-493C-9E93-A615067CD6C6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B7600-E650-4851-B49A-D1450C318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86A73-EAF6-4DD5-BF08-E7477C0A347E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14BCC-8280-451D-8E40-DFEBA853D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4D919-4ED7-4C3B-A323-0A124ED5B38C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262DE-33B9-4D30-BD47-44087BEC6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6E25C-025F-49A3-8294-E7AC4A9F8852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16208-1434-45FD-AA1F-0731CD1BB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C13B2-A405-40FE-AAEF-C8E5376B88DC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90063-F8DB-49E2-904D-3C4E513E78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AC898-5F31-4706-A5AF-EA9AF446CB2A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E434-F718-4809-B49D-E4F98F247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5E9B0-D902-4557-BE50-BA8B8EDFB67A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001F9-02C6-4505-9AA6-E8392CD46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AFC27-880C-487E-B9F1-9CB41C658B89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317CC-69CE-4FCB-BA52-F9A52AFF9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F518C-95D1-429B-9E9D-CA89BBF5EA49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F1D39-12B6-42FD-96E1-FF2FAEE805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FAE08-0E20-4CBB-B084-D1E334542EAC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302B4-4E89-428A-94AF-4D3A606CE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10A7D-609E-4A27-B0E4-B3B437338A11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DB51D-A034-4366-9787-22DF671CC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8115B5-1AA2-41AC-9C34-3A281F1BDD34}" type="datetimeFigureOut">
              <a:rPr lang="ru-RU"/>
              <a:pPr>
                <a:defRPr/>
              </a:pPr>
              <a:t>01.07.2016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31B749-46B9-4721-94CA-D3FF837A2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5" r:id="rId9"/>
    <p:sldLayoutId id="2147483693" r:id="rId10"/>
    <p:sldLayoutId id="214748369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4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216024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 Орловлогская средняя общеобразовательная школа</a:t>
            </a:r>
            <a:endParaRPr lang="ru-RU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93096"/>
            <a:ext cx="8229600" cy="2031504"/>
          </a:xfrm>
        </p:spPr>
        <p:txBody>
          <a:bodyPr/>
          <a:lstStyle/>
          <a:p>
            <a:pPr algn="r">
              <a:buNone/>
            </a:pPr>
            <a:r>
              <a:rPr lang="ru-RU" b="1" dirty="0" smtClean="0">
                <a:solidFill>
                  <a:srgbClr val="000000"/>
                </a:solidFill>
              </a:rPr>
              <a:t>Подготовила: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</a:p>
          <a:p>
            <a:pPr algn="r">
              <a:buNone/>
            </a:pPr>
            <a:r>
              <a:rPr lang="ru-RU" dirty="0" smtClean="0">
                <a:solidFill>
                  <a:srgbClr val="000000"/>
                </a:solidFill>
              </a:rPr>
              <a:t>учитель начальных классов </a:t>
            </a:r>
          </a:p>
          <a:p>
            <a:pPr algn="r">
              <a:buNone/>
            </a:pPr>
            <a:r>
              <a:rPr lang="ru-RU" dirty="0" err="1" smtClean="0">
                <a:solidFill>
                  <a:srgbClr val="000000"/>
                </a:solidFill>
              </a:rPr>
              <a:t>Манькова</a:t>
            </a:r>
            <a:r>
              <a:rPr lang="ru-RU" dirty="0" smtClean="0">
                <a:solidFill>
                  <a:srgbClr val="000000"/>
                </a:solidFill>
              </a:rPr>
              <a:t> Т.А.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Documents and Settings\123\Рабочий стол\рабочий стол\ШКО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548" y="3284984"/>
            <a:ext cx="4066390" cy="305007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C:\Users\Home\Desktop\123577816_ya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Users\Home\Desktop\cari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4139"/>
            <a:ext cx="9001156" cy="6519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2" name="Picture 10" descr="http://www.rusportal.net/data/thumbs/340/255/P/a/iblock/articles/17834/7967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57818" y="3429000"/>
            <a:ext cx="366236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4" name="Picture 2" descr="http://img-fotki.yandex.ru/get/5304/art-polygone.1a3/0_7e55f_d2ab934f_X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357166"/>
            <a:ext cx="292895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8" name="Picture 6" descr="http://strbr.ru/img/small/80628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4282" y="3643314"/>
            <a:ext cx="3248838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20" name="Picture 8" descr="http://s003.radikal.ru/i201/1104/fa/96c032e3c1c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286512" y="500042"/>
            <a:ext cx="250033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143240" y="214290"/>
            <a:ext cx="3190868" cy="185738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разрушения </a:t>
            </a:r>
            <a:b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эмали зубов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916" name="Picture 4" descr="http://www.premierufa.ru/assets/images/masterskaya/reklamnie_vkusnosti/karamelnoe/2-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928926" y="2071678"/>
            <a:ext cx="2857521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0.liveinternet.ru/images/attach/c/1/55/76/55076221_1265976512_dieta_Protasov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1"/>
            <a:ext cx="3214678" cy="3214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0" descr="http://dietaprosto.ru/uploads/yayc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43239" y="0"/>
            <a:ext cx="3152460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ttp://www.learningwonders.com/cart/images/T/frtveggie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43604" y="0"/>
            <a:ext cx="3000396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http://totalbeautyglamour.ru/images/pages/fill/h600/62081b6463963e136cad705fbd2825b3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786050" y="2285992"/>
            <a:ext cx="3571900" cy="2860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://www.uaua.info/pictures/news/52/867d/cropr_300x300/52867d998ddf51f810af74bb093b41a5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0" y="3636206"/>
            <a:ext cx="2928926" cy="3221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4" descr="http://www.1001recept.com/recipes/fish/images/fish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000364" y="4786322"/>
            <a:ext cx="3027837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6" descr="http://euromednews.ru/wp-content/uploads/2012/02/adcc005743e38a86d0398d7ef2fe1ade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929290" y="3643314"/>
            <a:ext cx="3214710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7522" name="Picture 2" descr="C:\Users\Home\Desktop\5-1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845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914400" y="457200"/>
            <a:ext cx="7829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C0099"/>
                </a:solidFill>
                <a:latin typeface="Arial Black" pitchFamily="34" charset="0"/>
              </a:rPr>
              <a:t>Профилактика заболеваний </a:t>
            </a:r>
          </a:p>
        </p:txBody>
      </p:sp>
      <p:pic>
        <p:nvPicPr>
          <p:cNvPr id="24580" name="Picture 14" descr="http://www.dreamstime.com/teeth-smile-and-toothbrush-thumb2887472.jpg"/>
          <p:cNvPicPr>
            <a:picLocks noChangeAspect="1" noChangeArrowheads="1"/>
          </p:cNvPicPr>
          <p:nvPr/>
        </p:nvPicPr>
        <p:blipFill>
          <a:blip r:embed="rId2" cstate="print"/>
          <a:srcRect t="16000" b="12000"/>
          <a:stretch>
            <a:fillRect/>
          </a:stretch>
        </p:blipFill>
        <p:spPr bwMode="auto">
          <a:xfrm>
            <a:off x="3714744" y="4205306"/>
            <a:ext cx="3684590" cy="2652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6" descr="http://www.biokon.ru/images/opolaskivateli1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214422"/>
            <a:ext cx="3357586" cy="3179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2" descr="C:\Documents and Settings\Рита.COMP\Рабочий стол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142984"/>
            <a:ext cx="3500430" cy="3361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4691" name="Picture 3" descr="C:\Users\Home\Desktop\612-thickbox_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214422"/>
            <a:ext cx="3071802" cy="3071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Картинка 344 из 1009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3689324"/>
            <a:ext cx="2786057" cy="316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38" y="928688"/>
            <a:ext cx="3571875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 красной жердочке</a:t>
            </a:r>
            <a:br>
              <a:rPr lang="ru-RU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Сидят белые курочки.</a:t>
            </a:r>
          </a:p>
        </p:txBody>
      </p:sp>
      <p:pic>
        <p:nvPicPr>
          <p:cNvPr id="4" name="Picture 2" descr="Картинка 3 из 2533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1622" name="Picture 6" descr="I:\2 класс\Экскурсия (1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6281" y="0"/>
            <a:ext cx="4607719" cy="6500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1623" name="Picture 7" descr="I:\2 класс\Экскурсия (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06458" cy="6572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1624" name="Picture 8" descr="I:\2 класс\Экскурсия (19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928670"/>
            <a:ext cx="4429156" cy="592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381000" y="142852"/>
            <a:ext cx="8458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CC0099"/>
                </a:solidFill>
                <a:latin typeface="Arial Black" pitchFamily="34" charset="0"/>
              </a:rPr>
              <a:t>Красивая улыбка и ровные зубы </a:t>
            </a:r>
          </a:p>
          <a:p>
            <a:pPr algn="ctr"/>
            <a:r>
              <a:rPr lang="ru-RU" sz="3200" dirty="0">
                <a:solidFill>
                  <a:srgbClr val="CC0099"/>
                </a:solidFill>
                <a:latin typeface="Arial Black" pitchFamily="34" charset="0"/>
              </a:rPr>
              <a:t>— мечта миллионов.</a:t>
            </a:r>
          </a:p>
        </p:txBody>
      </p:sp>
      <p:pic>
        <p:nvPicPr>
          <p:cNvPr id="2" name="Picture 2" descr="C:\Documents and Settings\Рита.COMP\Рабочий стол\жемчужин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320831"/>
            <a:ext cx="7143800" cy="5156473"/>
          </a:xfrm>
          <a:prstGeom prst="rect">
            <a:avLst/>
          </a:prstGeom>
          <a:noFill/>
          <a:ln>
            <a:solidFill>
              <a:srgbClr val="FF3399"/>
            </a:solidFill>
          </a:ln>
          <a:effectLst>
            <a:glow rad="228600">
              <a:srgbClr val="FF6699">
                <a:alpha val="40000"/>
              </a:srgb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285720" y="142852"/>
          <a:ext cx="4429156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4429156" y="357166"/>
          <a:ext cx="4429156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Picture 2" descr="C:\Users\Home\Desktop\Fotolia_38499295_L-1423207_1000x50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14480" y="1785926"/>
            <a:ext cx="6381728" cy="319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3357562"/>
            <a:ext cx="8759837" cy="292620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prstTxWarp prst="textCurve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>
                  <a:solidFill>
                    <a:srgbClr val="FF3399"/>
                  </a:solidFill>
                </a:ln>
                <a:solidFill>
                  <a:srgbClr val="FF3399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Улыбайтесь на здоровье</a:t>
            </a:r>
            <a:r>
              <a:rPr lang="ru-RU" sz="7200" b="1" dirty="0">
                <a:ln w="11430">
                  <a:solidFill>
                    <a:srgbClr val="FF6699"/>
                  </a:solidFill>
                </a:ln>
                <a:solidFill>
                  <a:srgbClr val="FF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0" y="571480"/>
            <a:ext cx="8786842" cy="262892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«Здоровые зубы –</a:t>
            </a:r>
            <a:br>
              <a:rPr lang="ru-RU" sz="6000" dirty="0" smtClean="0"/>
            </a:br>
            <a:r>
              <a:rPr lang="ru-RU" sz="6000" dirty="0" smtClean="0"/>
              <a:t>залог здоровья».</a:t>
            </a:r>
            <a:br>
              <a:rPr lang="ru-RU" sz="6000" dirty="0" smtClean="0"/>
            </a:br>
            <a:endParaRPr lang="ru-RU" sz="6000" dirty="0"/>
          </a:p>
        </p:txBody>
      </p:sp>
      <p:pic>
        <p:nvPicPr>
          <p:cNvPr id="7" name="Picture 4" descr="Картинка 252 из 17817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2786058"/>
            <a:ext cx="6294437" cy="3389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928762" y="0"/>
            <a:ext cx="7215238" cy="4154984"/>
          </a:xfrm>
          <a:prstGeom prst="rect">
            <a:avLst/>
          </a:prstGeom>
          <a:ln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7150" dist="38100" dir="5400000" algn="ctr" rotWithShape="0">
              <a:schemeClr val="accent4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normalizeH="0" baseline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Я здоровье сберегу,</a:t>
            </a:r>
            <a:endParaRPr kumimoji="0" lang="ru-RU" sz="6600" b="1" i="0" u="none" strike="noStrike" normalizeH="0" baseline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normalizeH="0" baseline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Сам себе я помогу!</a:t>
            </a:r>
            <a:endParaRPr kumimoji="0" lang="ru-RU" sz="6600" b="1" i="0" u="none" strike="noStrike" normalizeH="0" baseline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Picture 7" descr="69614617_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508"/>
            <a:ext cx="3214710" cy="525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642910" y="428604"/>
            <a:ext cx="750099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Белый братишка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красном домишке</a:t>
            </a:r>
            <a:b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братьями дружит</a:t>
            </a:r>
            <a:b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живет и не тужит.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5130" name="Picture 10" descr="C:\Users\Home\Desktop\0_f1a4b_14ddd76f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714752"/>
            <a:ext cx="2497154" cy="2497154"/>
          </a:xfrm>
          <a:prstGeom prst="rect">
            <a:avLst/>
          </a:prstGeom>
          <a:noFill/>
        </p:spPr>
      </p:pic>
      <p:pic>
        <p:nvPicPr>
          <p:cNvPr id="9" name="Picture 10" descr="C:\Users\Home\Desktop\0_f1a4b_14ddd76f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714752"/>
            <a:ext cx="2497154" cy="2497154"/>
          </a:xfrm>
          <a:prstGeom prst="rect">
            <a:avLst/>
          </a:prstGeom>
          <a:noFill/>
        </p:spPr>
      </p:pic>
      <p:pic>
        <p:nvPicPr>
          <p:cNvPr id="10" name="Picture 10" descr="C:\Users\Home\Desktop\0_f1a4b_14ddd76f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643314"/>
            <a:ext cx="2643206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Рита.COMP\Рабочий стол\Урок СТРОЕНИЕ И ФУНКЦИИ ЗУБОВ\картинки\для ф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8501090" cy="601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2590800" y="152400"/>
            <a:ext cx="41862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Arial Black" pitchFamily="34" charset="0"/>
              </a:rPr>
              <a:t>Формула зубов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429124" y="4357695"/>
          <a:ext cx="4714876" cy="225266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056783"/>
                <a:gridCol w="1056782"/>
                <a:gridCol w="1300654"/>
                <a:gridCol w="1300657"/>
              </a:tblGrid>
              <a:tr h="59372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3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72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 Black" pitchFamily="34" charset="0"/>
                        </a:rPr>
                        <a:t>3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21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резцы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клыки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малые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коренные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большие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коренные</a:t>
                      </a:r>
                      <a:endParaRPr lang="ru-RU" sz="18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928662" y="381000"/>
            <a:ext cx="79296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 Black" pitchFamily="34" charset="0"/>
              </a:rPr>
              <a:t>Функции зубов</a:t>
            </a: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533400" y="1000108"/>
            <a:ext cx="79248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Arial" charset="0"/>
                <a:cs typeface="Arial" charset="0"/>
              </a:rPr>
              <a:t>Резцы - </a:t>
            </a:r>
            <a:r>
              <a:rPr lang="ru-RU" sz="32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режут</a:t>
            </a:r>
            <a:endParaRPr lang="ru-RU" sz="3200" b="1" dirty="0">
              <a:solidFill>
                <a:srgbClr val="0070C0"/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Arial" charset="0"/>
                <a:cs typeface="Arial" charset="0"/>
              </a:rPr>
              <a:t>Клыки – </a:t>
            </a:r>
            <a:r>
              <a:rPr lang="ru-RU" sz="32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разрывают</a:t>
            </a:r>
            <a:endParaRPr lang="ru-RU" sz="3200" b="1" dirty="0">
              <a:solidFill>
                <a:srgbClr val="0070C0"/>
              </a:solidFill>
              <a:latin typeface="Arial" charset="0"/>
              <a:cs typeface="Arial" charset="0"/>
            </a:endParaRP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Arial" charset="0"/>
                <a:cs typeface="Arial" charset="0"/>
              </a:rPr>
              <a:t>Большие и малые коренные – перемалывают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15364" name="Picture 2" descr="C:\Documents and Settings\Рита.COMP\Рабочий стол\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952406"/>
            <a:ext cx="4887910" cy="3905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C:\Мои документы\КИРИЛЛ\компьютерные технологии в школе\статья для журнала\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1500166" y="0"/>
            <a:ext cx="6338910" cy="635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929454" y="785794"/>
            <a:ext cx="18926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ЭМАЛЬ</a:t>
            </a:r>
            <a:endParaRPr lang="ru-RU" sz="3600" b="1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7143768" y="1500174"/>
            <a:ext cx="18213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ДЕСНА</a:t>
            </a:r>
            <a:endParaRPr lang="ru-RU" sz="3600" b="1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28596" y="1285860"/>
            <a:ext cx="21018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ДЕНТИН</a:t>
            </a:r>
            <a:endParaRPr lang="ru-RU" sz="3600" b="1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214942" y="3571876"/>
            <a:ext cx="21431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ПУЛЬПА</a:t>
            </a:r>
            <a:endParaRPr lang="ru-RU" sz="3600" b="1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3" descr="C:\Documents and Settings\Рита.COMP\Рабочий стол\Урок СТРОЕНИЕ И ФУНКЦИИ ЗУБОВ\картинки\зубик кар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32312"/>
            <a:ext cx="2257425" cy="2325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42910" y="428604"/>
            <a:ext cx="28275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cs typeface="Arial" charset="0"/>
              </a:rPr>
              <a:t>КОРОНКА</a:t>
            </a:r>
            <a:endParaRPr lang="ru-RU" sz="3600" b="1" dirty="0">
              <a:solidFill>
                <a:srgbClr val="C00000"/>
              </a:solidFill>
              <a:cs typeface="Arial" charset="0"/>
            </a:endParaRPr>
          </a:p>
        </p:txBody>
      </p:sp>
      <p:cxnSp>
        <p:nvCxnSpPr>
          <p:cNvPr id="16" name="Прямая соединительная линия 15"/>
          <p:cNvCxnSpPr>
            <a:endCxn id="15" idx="3"/>
          </p:cNvCxnSpPr>
          <p:nvPr/>
        </p:nvCxnSpPr>
        <p:spPr>
          <a:xfrm rot="10800000">
            <a:off x="3470490" y="751770"/>
            <a:ext cx="315701" cy="17690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C:\Users\Home\Desktop\Funny-Babies-Boy-Pictures-123-1024x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07" y="0"/>
            <a:ext cx="3428288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8" name="Picture 10" descr="C:\Users\Home\Desktop\article1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000108"/>
            <a:ext cx="285752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9" name="Picture 11" descr="C:\Users\Home\Desktop\zahnlueck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6124"/>
            <a:ext cx="4186148" cy="3224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7" name="Picture 9" descr="C:\Users\Home\Desktop\Gigi Sulung Bay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28" y="0"/>
            <a:ext cx="3143272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300" name="Picture 12" descr="C:\Users\Home\Desktop\578461_297467897028957_2046518793_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8215" y="3357562"/>
            <a:ext cx="4565785" cy="3143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ttp://www.belinfodent.com/WEBSITE_PICTURE/smil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48" y="0"/>
            <a:ext cx="7429552" cy="5694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42" name="Picture 3" descr="C:\Documents and Settings\Рита.COMP\Рабочий стол\Урок СТРОЕНИЕ И ФУНКЦИИ ЗУБОВ\картинки\зубик кар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87702"/>
            <a:ext cx="2786050" cy="2870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Овальная выноска 6"/>
          <p:cNvSpPr/>
          <p:nvPr/>
        </p:nvSpPr>
        <p:spPr>
          <a:xfrm>
            <a:off x="2000232" y="2500306"/>
            <a:ext cx="1219200" cy="993775"/>
          </a:xfrm>
          <a:prstGeom prst="wedgeEllipseCallout">
            <a:avLst>
              <a:gd name="adj1" fmla="val -51074"/>
              <a:gd name="adj2" fmla="val 213896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Arial Black" pitchFamily="34" charset="0"/>
              </a:rPr>
              <a:t>32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56dc48dcf7baaefab3bdfab708ea8f0dfbf29"/>
  <p:tag name="ISPRING_RESOURCE_PATHS_HASH_2" val="a1cd5ec545c24b37672311ffec1d9b5c372e8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6">
      <a:dk1>
        <a:srgbClr val="C9DA91"/>
      </a:dk1>
      <a:lt1>
        <a:srgbClr val="DBE6B6"/>
      </a:lt1>
      <a:dk2>
        <a:srgbClr val="FFFBBA"/>
      </a:dk2>
      <a:lt2>
        <a:srgbClr val="C9DA91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FEF000"/>
      </a:accent6>
      <a:hlink>
        <a:srgbClr val="FFF654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993</TotalTime>
  <Words>107</Words>
  <Application>Microsoft Office PowerPoint</Application>
  <PresentationFormat>Экран (4:3)</PresentationFormat>
  <Paragraphs>61</Paragraphs>
  <Slides>19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Муниципальное казенное общеобразовательное учреждение Орловлогская средняя общеобразовательная школа</vt:lpstr>
      <vt:lpstr>«Здоровые зубы – залог здоровья».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Причины разрушения  эмали зубов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вокруг нас</dc:title>
  <dc:creator>Home</dc:creator>
  <cp:lastModifiedBy>1</cp:lastModifiedBy>
  <cp:revision>225</cp:revision>
  <dcterms:modified xsi:type="dcterms:W3CDTF">2016-07-01T09:11:30Z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00080008180000000000010250600207f5000400038000</vt:lpwstr>
  </property>
</Properties>
</file>