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60;&#1072;&#1085;&#1092;&#1072;&#1088;&#1099;%20-%20&#1042;&#1086;&#1077;&#1085;&#1085;&#1099;&#1077;%2010.mp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&#1060;&#1072;&#1085;&#1092;&#1072;&#1088;&#1099;%20-%20&#1042;&#1086;&#1077;&#1085;&#1085;&#1099;&#1077;%203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7;&#1089;&#1085;&#1103;%20&#1044;&#1077;&#1085;&#1100;%20&#1055;&#1086;&#1073;&#1077;&#1076;&#1099;%20&#1074;%20&#1080;&#1089;&#1087;&#1086;&#1083;&#1085;&#1077;&#1085;&#1080;&#1080;%20&#1043;&#1086;&#1088;&#1086;&#1076;&#1086;&#1074;-&#1043;&#1077;&#1088;&#1086;&#1077;&#1074;%20(convert-video-online.com).avi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4;&#1072;&#1074;&#1085;&#1099;&#1084;%20&#1076;&#1072;&#1074;&#1085;&#1086;%20&#1073;&#1099;&#1083;&#1072;%20&#1074;&#1086;&#1081;&#1085;&#1072;2.avi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90;&#1102;&#1096;&#1072;-_&#1084;&#1080;&#1085;&#1091;&#1089;_.av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41;&#1088;&#1103;&#1085;&#1089;&#1082;&#1072;&#1103;%20&#1059;&#1051;&#1048;&#1062;&#1040;.avi" TargetMode="External"/><Relationship Id="rId5" Type="http://schemas.openxmlformats.org/officeDocument/2006/relationships/image" Target="../media/image7.jpeg"/><Relationship Id="rId4" Type="http://schemas.openxmlformats.org/officeDocument/2006/relationships/hyperlink" Target="&#1055;&#1088;&#1086;&#1097;&#1072;&#1081;&#1090;&#1077;,%20&#1057;&#1082;&#1072;&#1083;&#1080;&#1089;&#1090;&#1099;&#1077;%20&#1043;&#1086;&#1088;&#1099;%20&#1054;&#1041;&#1056;&#1045;&#1047;&#1050;&#1040;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73;&#1072;&#1083;&#1083;&#1072;&#1076;&#1072;%20&#1086;%20&#1089;&#1086;&#1083;&#1076;&#1072;&#1090;&#1077;%20&#1085;&#1086;&#1074;&#1099;&#1081;.av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0;&#1040;&#1056;&#1040;&#1054;&#1050;&#1045;%20&#1055;&#1048;&#1051;&#1054;&#1058;&#1067;2.av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0;&#1076;&#1077;&#1090;%20&#1089;&#1086;&#1083;&#1076;&#1072;&#1090;%20&#1080;&#1076;&#1077;&#1090;%20&#1087;&#1086;%20&#1075;&#1086;&#1088;&#1086;&#1076;&#1091;.mp3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8;&#1072;&#1074;&#1099;&#1077;%20&#1089;&#1086;&#1083;&#1076;&#1072;&#1090;&#1099;%20&#1074;&#1080;&#1076;&#1077;&#1086;.av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8;&#1088;&#1086;&#1092;&#1080;&#1084;%20-%20&#1050;&#1086;&#1075;&#1076;&#1072;%20&#1086;&#1082;&#1086;&#1085;&#1095;&#1080;&#1083;&#1072;&#1089;&#1100;%20&#1074;&#1086;&#1081;&#1085;&#1072;%20(minus).mp3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76328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DS BroadBrush" pitchFamily="66" charset="0"/>
              </a:rPr>
              <a:t>К подвигу Героев </a:t>
            </a:r>
          </a:p>
          <a:p>
            <a:pPr algn="ctr"/>
            <a:r>
              <a:rPr lang="ru-RU" sz="4400" b="1" dirty="0" smtClean="0">
                <a:latin typeface="DS BroadBrush" pitchFamily="66" charset="0"/>
              </a:rPr>
              <a:t>песней прикоснись!</a:t>
            </a:r>
            <a:endParaRPr lang="ru-RU" sz="4400" b="1" dirty="0">
              <a:latin typeface="DS BroadBrush" pitchFamily="66" charset="0"/>
            </a:endParaRPr>
          </a:p>
        </p:txBody>
      </p:sp>
      <p:sp>
        <p:nvSpPr>
          <p:cNvPr id="4" name="Овал 3">
            <a:hlinkClick r:id="rId3" action="ppaction://hlinkfile"/>
          </p:cNvPr>
          <p:cNvSpPr/>
          <p:nvPr/>
        </p:nvSpPr>
        <p:spPr>
          <a:xfrm>
            <a:off x="8460432" y="6093296"/>
            <a:ext cx="482352" cy="54868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4" action="ppaction://hlinkfile"/>
          </p:cNvPr>
          <p:cNvSpPr/>
          <p:nvPr/>
        </p:nvSpPr>
        <p:spPr>
          <a:xfrm>
            <a:off x="251520" y="6093296"/>
            <a:ext cx="323528" cy="48235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685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DS BroadBrush" pitchFamily="66" charset="0"/>
              </a:rPr>
              <a:t>К подвигу Героев песней прикоснись!</a:t>
            </a:r>
            <a:endParaRPr lang="ru-RU" sz="4400" b="1" dirty="0">
              <a:latin typeface="DS BroadBrush" pitchFamily="66" charset="0"/>
            </a:endParaRPr>
          </a:p>
        </p:txBody>
      </p:sp>
      <p:sp>
        <p:nvSpPr>
          <p:cNvPr id="3" name="Овал 2">
            <a:hlinkClick r:id="rId3" action="ppaction://hlinkfile"/>
          </p:cNvPr>
          <p:cNvSpPr/>
          <p:nvPr/>
        </p:nvSpPr>
        <p:spPr>
          <a:xfrm>
            <a:off x="8460432" y="6093296"/>
            <a:ext cx="482352" cy="54868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avatars.mds.yandex.net/get-pdb/1679978/a25b7a65-a760-4abd-8d6a-b67cde41e741/s1200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1683" y="3833664"/>
            <a:ext cx="1732317" cy="30243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188640"/>
            <a:ext cx="51106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Georgia" pitchFamily="18" charset="0"/>
              </a:rPr>
              <a:t>Давным-давно</a:t>
            </a:r>
          </a:p>
          <a:p>
            <a:r>
              <a:rPr lang="ru-RU" sz="4800" b="1" dirty="0" smtClean="0">
                <a:solidFill>
                  <a:srgbClr val="FFFF00"/>
                </a:solidFill>
                <a:latin typeface="Georgia" pitchFamily="18" charset="0"/>
              </a:rPr>
              <a:t> была война…</a:t>
            </a:r>
            <a:endParaRPr lang="ru-RU" sz="4800" b="1" dirty="0"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9632" y="332656"/>
            <a:ext cx="70615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Astra" pitchFamily="2" charset="0"/>
              </a:rPr>
              <a:t>КАТЮША</a:t>
            </a:r>
            <a:endParaRPr lang="ru-RU" sz="9600" b="1" dirty="0">
              <a:latin typeface="Astra" pitchFamily="2" charset="0"/>
            </a:endParaRPr>
          </a:p>
        </p:txBody>
      </p:sp>
      <p:pic>
        <p:nvPicPr>
          <p:cNvPr id="9224" name="Picture 8" descr="https://bash.news/files/04A26BCD74921F82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700808"/>
            <a:ext cx="3816424" cy="2589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021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Astra" pitchFamily="2" charset="0"/>
              </a:rPr>
              <a:t>По </a:t>
            </a:r>
            <a:r>
              <a:rPr lang="ru-RU" sz="5400" b="1" dirty="0" smtClean="0">
                <a:latin typeface="Astra" pitchFamily="2" charset="0"/>
              </a:rPr>
              <a:t>славным улицам родного города</a:t>
            </a:r>
            <a:endParaRPr lang="ru-RU" sz="5400" b="1" dirty="0">
              <a:latin typeface="Astra" pitchFamily="2" charset="0"/>
            </a:endParaRPr>
          </a:p>
        </p:txBody>
      </p:sp>
      <p:pic>
        <p:nvPicPr>
          <p:cNvPr id="7170" name="Picture 2" descr="https://i.sunhome.ru/journal/203/dusha-i-duh.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114" y="1772816"/>
            <a:ext cx="6009663" cy="360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User\Desktop\МЕРОПРИЯТИЯ\ЛЕВИТАН\auto_02-55-32_9af201d0a213d79cb7cd2d0e3f88ba13__1920x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199" y="1961456"/>
            <a:ext cx="9154199" cy="4896544"/>
          </a:xfrm>
          <a:prstGeom prst="rect">
            <a:avLst/>
          </a:prstGeom>
          <a:noFill/>
        </p:spPr>
      </p:pic>
      <p:pic>
        <p:nvPicPr>
          <p:cNvPr id="7173" name="Picture 5" descr="https://klassnye-chasy.ru/userfiles/image/novikova-murmansk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64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260648"/>
            <a:ext cx="64807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Dollar" pitchFamily="2" charset="0"/>
              </a:rPr>
              <a:t>Баллада о солдате</a:t>
            </a:r>
            <a:endParaRPr lang="ru-RU" sz="6000" b="1" dirty="0">
              <a:latin typeface="Dollar" pitchFamily="2" charset="0"/>
            </a:endParaRPr>
          </a:p>
        </p:txBody>
      </p:sp>
      <p:pic>
        <p:nvPicPr>
          <p:cNvPr id="6146" name="Picture 2" descr="https://avatars.mds.yandex.net/get-pdb/1767376/dbfd72cc-e495-4109-97dc-d539b6ea1fdc/s1200?webp=false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44274"/>
            <a:ext cx="6012160" cy="4313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8640"/>
            <a:ext cx="53655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Inform" pitchFamily="34" charset="0"/>
              </a:rPr>
              <a:t>Потому что мы</a:t>
            </a:r>
          </a:p>
          <a:p>
            <a:pPr algn="ctr"/>
            <a:r>
              <a:rPr lang="ru-RU" sz="6000" b="1" dirty="0" smtClean="0">
                <a:latin typeface="Inform" pitchFamily="34" charset="0"/>
              </a:rPr>
              <a:t> пилоты</a:t>
            </a:r>
            <a:endParaRPr lang="ru-RU" sz="6000" b="1" dirty="0">
              <a:latin typeface="Inform" pitchFamily="34" charset="0"/>
            </a:endParaRPr>
          </a:p>
        </p:txBody>
      </p:sp>
      <p:pic>
        <p:nvPicPr>
          <p:cNvPr id="5122" name="Picture 2" descr="https://3.bp.blogspot.com/-YGHH26QSPTU/WpwWFPPxAbI/AAAAAAAAITo/9bYijiZilVkkqKDbp49rOqduXim5kJzygCLcBGAs/s1600/%25D1%2581%25D0%25B0%25D0%25BC%25D0%25BE%25D0%25BB%25D0%25B5%25D1%2582%25D1%258B_DoV%2B%252818%2529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340768"/>
            <a:ext cx="7956376" cy="4405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517481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Georgia" pitchFamily="18" charset="0"/>
              </a:rPr>
              <a:t>Идёт солдат</a:t>
            </a:r>
          </a:p>
          <a:p>
            <a:r>
              <a:rPr lang="ru-RU" sz="6000" b="1" dirty="0" smtClean="0">
                <a:latin typeface="Georgia" pitchFamily="18" charset="0"/>
              </a:rPr>
              <a:t> по городу</a:t>
            </a:r>
            <a:endParaRPr lang="ru-RU" sz="6000" b="1" dirty="0">
              <a:latin typeface="Georgia" pitchFamily="18" charset="0"/>
            </a:endParaRPr>
          </a:p>
        </p:txBody>
      </p:sp>
      <p:pic>
        <p:nvPicPr>
          <p:cNvPr id="4098" name="Picture 2" descr="http://clipart-library.com/images_k/soldier-praying-silhouette/soldier-praying-silhouette-19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 r="28956"/>
          <a:stretch>
            <a:fillRect/>
          </a:stretch>
        </p:blipFill>
        <p:spPr bwMode="auto">
          <a:xfrm>
            <a:off x="0" y="4077072"/>
            <a:ext cx="9144000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88640"/>
            <a:ext cx="67714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latin typeface="Globus" pitchFamily="2" charset="0"/>
              </a:rPr>
              <a:t>Бравые солдаты</a:t>
            </a:r>
            <a:endParaRPr lang="ru-RU" sz="8000" b="1" dirty="0">
              <a:latin typeface="Globus" pitchFamily="2" charset="0"/>
            </a:endParaRPr>
          </a:p>
        </p:txBody>
      </p:sp>
      <p:pic>
        <p:nvPicPr>
          <p:cNvPr id="3076" name="Picture 4" descr="https://illustrators.ru/uploads/illustration/image/869126/main_%D1%81%D0%BE%D0%BB%D0%B4%D0%B0%D1%82%D1%8B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6667500" cy="4714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ook.com.ua/pic/201306/1280x1024/look.com.ua-71749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700808"/>
            <a:ext cx="594066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86406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Когда окончится война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41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Главбух</cp:lastModifiedBy>
  <cp:revision>84</cp:revision>
  <dcterms:created xsi:type="dcterms:W3CDTF">2019-11-13T06:25:34Z</dcterms:created>
  <dcterms:modified xsi:type="dcterms:W3CDTF">2021-11-25T08:47:41Z</dcterms:modified>
</cp:coreProperties>
</file>