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69" r:id="rId2"/>
    <p:sldId id="283" r:id="rId3"/>
    <p:sldId id="258" r:id="rId4"/>
    <p:sldId id="270" r:id="rId5"/>
    <p:sldId id="256" r:id="rId6"/>
    <p:sldId id="266" r:id="rId7"/>
    <p:sldId id="286" r:id="rId8"/>
    <p:sldId id="294" r:id="rId9"/>
    <p:sldId id="295" r:id="rId10"/>
    <p:sldId id="288" r:id="rId11"/>
    <p:sldId id="289" r:id="rId12"/>
    <p:sldId id="290" r:id="rId13"/>
    <p:sldId id="291" r:id="rId14"/>
    <p:sldId id="292" r:id="rId15"/>
    <p:sldId id="293" r:id="rId16"/>
    <p:sldId id="296" r:id="rId17"/>
    <p:sldId id="297" r:id="rId18"/>
    <p:sldId id="298" r:id="rId19"/>
    <p:sldId id="284" r:id="rId20"/>
    <p:sldId id="285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0F00E-5C35-4FA9-916C-E7CB348FA81A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3D328-12D8-4C3A-B231-2F72FD401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62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ocuments\&#1059;&#1088;&#1086;&#1082;\&#1064;&#1086;&#1087;&#1077;&#1085;%20-%20&#1053;&#1086;&#1082;&#1090;&#1102;&#1088;&#1085;%20N2%20&#1084;&#1080;-&#1073;&#1077;&#1084;&#1086;&#1083;&#1100;%20(&#1054;&#1087;&#1091;&#1089;%209)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4;.&#1042;.%20&#1054;&#1089;&#1072;&#1076;&#1095;&#1072;&#1103;%20&#1072;&#1090;&#1090;&#1077;&#1089;&#1090;&#1072;&#1094;&#1080;&#1103;%20&#1087;&#1086;&#1089;&#1083;&#1077;&#1076;&#1085;&#1103;&#1103;\&#1055;&#1088;&#1080;&#1083;&#1086;&#1078;&#1077;&#1085;&#1080;&#1103;\&#1050;&#1088;&#1080;&#1090;&#1077;&#1088;&#1080;&#1081;%205\&#1059;&#1088;&#1086;&#1082;\&#1092;&#1080;&#1079;&#1084;&#1080;&#1085;&#1091;&#1090;&#1082;&#1072;%201.mp3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Внеклассное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занятие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419872" y="3717032"/>
            <a:ext cx="5472608" cy="28803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Мое здоровье</a:t>
            </a:r>
            <a:endParaRPr lang="ru-RU" sz="6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36229"/>
            <a:ext cx="33843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Передовые люди России  XVIII века говорили о необходимости движения для сохранения здоровья, призывали к оздоровлению населения, борьбе с болезнями. </a:t>
            </a:r>
          </a:p>
          <a:p>
            <a:r>
              <a:rPr lang="ru-RU" sz="2400" dirty="0"/>
              <a:t>      Первым поднял голос в защиту здоровья русского народа </a:t>
            </a:r>
            <a:r>
              <a:rPr lang="ru-RU" sz="2400" dirty="0" err="1"/>
              <a:t>М.В.Ломоносов</a:t>
            </a:r>
            <a:r>
              <a:rPr lang="ru-RU" sz="2400" dirty="0"/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43013"/>
            <a:ext cx="3335337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0487"/>
            <a:ext cx="38766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676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97051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0451" y="117693"/>
            <a:ext cx="607996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Ломоносов сам отличался большой физической силой и атлетическим телосложением. Ломоносов считал необходимым «стараться всячески быть в движении тела». В переведенную им на русский язык статью физика, академика Г. В. Крафта «О сохранении здравия» Ломоносов вложил немало собственных мыслей.  В качестве некоторых из средств сохранения здоровья в статье назывались правильный образ жизни, гигиена, режим питания. Великий учёный говорил о пользе двигательной активности после напряжённой умственной работы «Движение,  по словам Ломоносова, вместо лекарства служить может…» </a:t>
            </a:r>
          </a:p>
          <a:p>
            <a:r>
              <a:rPr lang="ru-RU" sz="2400" dirty="0"/>
              <a:t>Он думал ввести «Олимпийские игры» в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2080387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180498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4"/>
            <a:ext cx="4067175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692696"/>
            <a:ext cx="52565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русский полководец 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Васильевич Суворов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прошедший путь от рядового солдата до генералиссимуса русской армии. Для солдат и офицеров примером был  спартанский образ жизни полководца, его закалка, любовь к движениям, физическим упражнениям.</a:t>
            </a:r>
          </a:p>
        </p:txBody>
      </p:sp>
    </p:spTree>
    <p:extLst>
      <p:ext uri="{BB962C8B-B14F-4D97-AF65-F5344CB8AC3E}">
        <p14:creationId xmlns:p14="http://schemas.microsoft.com/office/powerpoint/2010/main" val="17075583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08" y="620688"/>
            <a:ext cx="19208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1871663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1052736"/>
            <a:ext cx="5886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Прекрасными фехтовальщиками были А. С. Пушкин и М. Ю. Лермонтов. Так, высшей оценки по окончании Царскосельского лицея Пушкин удостоился по двум предметам: российской словесности и фехтованию</a:t>
            </a:r>
          </a:p>
          <a:p>
            <a:r>
              <a:rPr lang="ru-RU" sz="2400" dirty="0"/>
              <a:t>    Становится модным в начале XIX века увлечение коньками. Не случайно А. С. Пушкин воспел бег на коньках в прекрасных строчках:</a:t>
            </a:r>
          </a:p>
          <a:p>
            <a:r>
              <a:rPr lang="ru-RU" sz="2400" dirty="0"/>
              <a:t>   « Как весело, обув железом острым ноги,</a:t>
            </a:r>
            <a:br>
              <a:rPr lang="ru-RU" sz="2400" dirty="0"/>
            </a:br>
            <a:r>
              <a:rPr lang="ru-RU" sz="2400" dirty="0"/>
              <a:t>Скользить по зеркалу стоячих ровных рек…»</a:t>
            </a:r>
          </a:p>
        </p:txBody>
      </p:sp>
    </p:spTree>
    <p:extLst>
      <p:ext uri="{BB962C8B-B14F-4D97-AF65-F5344CB8AC3E}">
        <p14:creationId xmlns:p14="http://schemas.microsoft.com/office/powerpoint/2010/main" val="39933646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Борис\Desktop\толст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2737"/>
            <a:ext cx="1800225" cy="254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96952"/>
            <a:ext cx="44323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3113" y="312737"/>
            <a:ext cx="403244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Л.Н.Толстой</a:t>
            </a:r>
            <a:r>
              <a:rPr lang="ru-RU" sz="2000" dirty="0"/>
              <a:t>,  увлекался ездой на велосипеде, на лошади. В 82 года он за день совершал верхом прогулки по 20 вёрст; любил косить, копать, пилить.  В 70 лет Толстой побеждал в беге на коньках молодёжь, гостившую в Ясной Поляне. О своей страсти к физическим занятиям он писал, что усидчивой умственной работе без движения и телесного труда сущее горе.  «Не походи я, не поработай я ногами и руками в течение одного дня, вечером я уже никуда не гожусь: ни читать, ни писать, ни даже внимательно слушать других, олова кружиться, а в глазах звёзды какие-то, и ночь проводится без сна».</a:t>
            </a:r>
          </a:p>
        </p:txBody>
      </p:sp>
    </p:spTree>
    <p:extLst>
      <p:ext uri="{BB962C8B-B14F-4D97-AF65-F5344CB8AC3E}">
        <p14:creationId xmlns:p14="http://schemas.microsoft.com/office/powerpoint/2010/main" val="13935898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95116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93651"/>
            <a:ext cx="2951163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620688"/>
            <a:ext cx="49685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Максим Горький увлекался греблей, плаванием, игрой в городки, зимой ходил на лыжах, катался на коньках.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   </a:t>
            </a:r>
            <a:r>
              <a:rPr lang="ru-RU" sz="2400" dirty="0" smtClean="0"/>
              <a:t>Иван Петрович </a:t>
            </a:r>
            <a:r>
              <a:rPr lang="ru-RU" sz="2400" dirty="0"/>
              <a:t>Павлов до глубокой старости занимался спортом и любил физический труд. Он много лет руководил гимнастическим кружком врачей в Петербурге.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20914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700808"/>
            <a:ext cx="9001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800" b="1" i="1" dirty="0">
                <a:solidFill>
                  <a:prstClr val="white"/>
                </a:solidFill>
                <a:latin typeface="Times New Roman"/>
                <a:ea typeface="Times New Roman"/>
              </a:rPr>
              <a:t>«Исследователи»</a:t>
            </a:r>
            <a:endParaRPr lang="ru-RU" sz="8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3456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79928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Сколько часов в сутки ты спишь?</a:t>
            </a:r>
          </a:p>
          <a:p>
            <a:r>
              <a:rPr lang="ru-RU" sz="4000" dirty="0"/>
              <a:t>Сколько времени тратишь на приготовление уроков?</a:t>
            </a:r>
          </a:p>
          <a:p>
            <a:r>
              <a:rPr lang="ru-RU" sz="4000" dirty="0"/>
              <a:t>Сколько времени проводишь перед компьютером и телевизором?</a:t>
            </a:r>
          </a:p>
          <a:p>
            <a:r>
              <a:rPr lang="ru-RU" sz="4000" dirty="0"/>
              <a:t>Сколько времени читаешь книги?</a:t>
            </a:r>
          </a:p>
          <a:p>
            <a:r>
              <a:rPr lang="ru-RU" sz="4000" dirty="0"/>
              <a:t>Сколько играешь с игрушками?</a:t>
            </a:r>
          </a:p>
          <a:p>
            <a:r>
              <a:rPr lang="ru-RU" sz="4000" dirty="0"/>
              <a:t>Посещаешь ли ты спортивные секции? Сколько по времени идёт занятие?</a:t>
            </a:r>
          </a:p>
        </p:txBody>
      </p:sp>
    </p:spTree>
    <p:extLst>
      <p:ext uri="{BB962C8B-B14F-4D97-AF65-F5344CB8AC3E}">
        <p14:creationId xmlns:p14="http://schemas.microsoft.com/office/powerpoint/2010/main" val="40014799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130211"/>
              </p:ext>
            </p:extLst>
          </p:nvPr>
        </p:nvGraphicFramePr>
        <p:xfrm>
          <a:off x="539552" y="1268760"/>
          <a:ext cx="8280919" cy="4384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1728192"/>
                <a:gridCol w="1584176"/>
                <a:gridCol w="1800200"/>
                <a:gridCol w="1512167"/>
              </a:tblGrid>
              <a:tr h="62637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Группы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Объем легких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Сила мышц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2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Мальчики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Девочки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Мальчики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Девочки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2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1800 мл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1500 мл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12,5 кг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13 кг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2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1700 мл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1400 мл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11кг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9 кг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528" y="47667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Сравнительная таблица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6535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YandexDisk-osadchaya.olgaos\Загрузки\0011-010-Objazannosti-chelove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731110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Picture 3" descr="C:\Users\user\YandexDisk-osadchaya.olgaos\Загрузки\15123807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4780"/>
            <a:ext cx="8424936" cy="6318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Шопен - Ноктюрн N2 ми-бемоль (Опус 9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YandexDisk-osadchaya.olgaos\Загрузки\pritcha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659696" cy="5744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user\YandexDisk-osadchaya.olgaos\Загрузки\7669b699b679755aeef7594484fac354d97651947442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98" y="-7839"/>
            <a:ext cx="9145298" cy="6865839"/>
          </a:xfrm>
          <a:prstGeom prst="rect">
            <a:avLst/>
          </a:prstGeom>
          <a:noFill/>
        </p:spPr>
      </p:pic>
      <p:pic>
        <p:nvPicPr>
          <p:cNvPr id="25604" name="Picture 4" descr="C:\Users\user\YandexDisk-osadchaya.olgaos\Загрузки\110752829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266825" cy="12668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YandexDisk-osadchaya.olgaos\Загрузки\1328616765_hxakfzpn9eiovme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6467" y="0"/>
            <a:ext cx="933223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1" name="Picture 3" descr="C:\Users\user\YandexDisk-osadchaya.olgaos\Загрузки\1375375688-157409-15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00617" cy="6858000"/>
          </a:xfrm>
          <a:prstGeom prst="rect">
            <a:avLst/>
          </a:prstGeom>
          <a:noFill/>
        </p:spPr>
      </p:pic>
      <p:pic>
        <p:nvPicPr>
          <p:cNvPr id="6" name="Picture 2" descr="C:\Users\user\YandexDisk-osadchaya.olgaos\Загрузки\1357913252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573524"/>
            <a:ext cx="2448272" cy="428447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YandexDisk-osadchaya.olgaos\Загрузки\Pfeil_Animation_rechts_7d2d6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683486">
            <a:off x="1475656" y="3429000"/>
            <a:ext cx="1368152" cy="123785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3075" name="Picture 3" descr="C:\Users\user\YandexDisk-osadchaya.olgaos\Загрузки\Pfeil_Animation_rechts_7d2d6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429000"/>
            <a:ext cx="1838325" cy="685800"/>
          </a:xfrm>
          <a:prstGeom prst="rect">
            <a:avLst/>
          </a:prstGeom>
          <a:noFill/>
        </p:spPr>
      </p:pic>
      <p:pic>
        <p:nvPicPr>
          <p:cNvPr id="3076" name="Picture 4" descr="C:\Users\user\YandexDisk-osadchaya.olgaos\Загрузки\Pfeil_Animation_rechts_7d2d6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3511882" y="2544902"/>
            <a:ext cx="1544172" cy="57606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C:\Users\user\YandexDisk-osadchaya.olgaos\Загрузки\79073516_0_5355c_81195602_XL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6722" y="1600200"/>
            <a:ext cx="5710556" cy="4525963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2627784" y="332656"/>
            <a:ext cx="5940152" cy="1827584"/>
          </a:xfrm>
          <a:prstGeom prst="wedgeEllipseCallout">
            <a:avLst>
              <a:gd name="adj1" fmla="val -18228"/>
              <a:gd name="adj2" fmla="val 1032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Что такое здоровье ?</a:t>
            </a:r>
            <a:endParaRPr lang="ru-RU" sz="4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YandexDisk-osadchaya.olgaos\Загрузки\91009952_resim_dnj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67570" cy="3194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edu.cap.ru/home/4166/2012/zog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68098"/>
            <a:ext cx="4211960" cy="3889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mediasubs.ru/group/uploads/lu/luchshie-pritchi-vseh-vremen-i-narodov/image2/kNzEtYT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932662"/>
            <a:ext cx="5796136" cy="3925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Вертикальный свиток 7"/>
          <p:cNvSpPr/>
          <p:nvPr/>
        </p:nvSpPr>
        <p:spPr>
          <a:xfrm>
            <a:off x="4283968" y="0"/>
            <a:ext cx="4860032" cy="292494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3200" b="1" dirty="0" smtClean="0"/>
              <a:t>Режим дня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/>
              <a:t>Здоровое питание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/>
              <a:t>Занятия спортом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/>
              <a:t>Положительные эмоции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YandexDisk-osadchaya.olgaos\Загрузки\060912_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19" y="435397"/>
            <a:ext cx="8119929" cy="6089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физминутка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148608" y="3517776"/>
            <a:ext cx="559296" cy="55929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8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1 группа – </a:t>
            </a:r>
            <a:r>
              <a:rPr lang="ru-RU" sz="2800" b="1" dirty="0"/>
              <a:t>врачи. </a:t>
            </a:r>
            <a:r>
              <a:rPr lang="ru-RU" sz="2800" dirty="0"/>
              <a:t>Они изучали дополнительную литературу о работе сердца, лёгких, мышц человеческого организма. </a:t>
            </a:r>
          </a:p>
          <a:p>
            <a:r>
              <a:rPr lang="ru-RU" sz="2800" dirty="0"/>
              <a:t>2 группа - </a:t>
            </a:r>
            <a:r>
              <a:rPr lang="ru-RU" sz="2800" b="1" dirty="0"/>
              <a:t>исследователи. </a:t>
            </a:r>
            <a:r>
              <a:rPr lang="ru-RU" sz="2800" dirty="0"/>
              <a:t>Они провели анкетирование, исследовали показатели развития физических качеств у ребят, которые регулярно занимаются физкультурой и спортом и у ребят, которые мало двигаются. </a:t>
            </a:r>
          </a:p>
          <a:p>
            <a:r>
              <a:rPr lang="ru-RU" sz="2800" dirty="0"/>
              <a:t>3 группа - </a:t>
            </a:r>
            <a:r>
              <a:rPr lang="ru-RU" sz="2800" b="1" dirty="0"/>
              <a:t>историки. </a:t>
            </a:r>
            <a:r>
              <a:rPr lang="ru-RU" sz="2800" dirty="0"/>
              <a:t>Они изучали роль физических упражнений в судьбах великих людей;</a:t>
            </a:r>
          </a:p>
          <a:p>
            <a:r>
              <a:rPr lang="ru-RU" sz="2800" dirty="0"/>
              <a:t>4 группа – </a:t>
            </a:r>
            <a:r>
              <a:rPr lang="ru-RU" sz="2800" b="1" dirty="0"/>
              <a:t>корреспонденты</a:t>
            </a:r>
            <a:r>
              <a:rPr lang="ru-RU" sz="2800" dirty="0"/>
              <a:t> - посещала уроки физкультуры, спортивные соревнования.</a:t>
            </a:r>
          </a:p>
        </p:txBody>
      </p:sp>
    </p:spTree>
    <p:extLst>
      <p:ext uri="{BB962C8B-B14F-4D97-AF65-F5344CB8AC3E}">
        <p14:creationId xmlns:p14="http://schemas.microsoft.com/office/powerpoint/2010/main" val="29671728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00808"/>
            <a:ext cx="763284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dirty="0"/>
              <a:t>«</a:t>
            </a:r>
            <a:r>
              <a:rPr lang="ru-RU" sz="8800" dirty="0" smtClean="0"/>
              <a:t>Историки»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2620841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1322</TotalTime>
  <Words>283</Words>
  <Application>Microsoft Office PowerPoint</Application>
  <PresentationFormat>Экран (4:3)</PresentationFormat>
  <Paragraphs>54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Внеклассное  занятие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GYPNORION</cp:lastModifiedBy>
  <cp:revision>84</cp:revision>
  <dcterms:created xsi:type="dcterms:W3CDTF">2014-03-15T17:16:34Z</dcterms:created>
  <dcterms:modified xsi:type="dcterms:W3CDTF">2018-09-10T17:44:38Z</dcterms:modified>
</cp:coreProperties>
</file>