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-8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25AF28-8D49-4BD9-BD95-A8707894614D}" type="datetimeFigureOut">
              <a:rPr lang="ru-RU" smtClean="0"/>
              <a:pPr/>
              <a:t>09.06.2025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1B9BA7-BA7F-4C1F-B28E-22E79444A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0046" y="434528"/>
            <a:ext cx="9440034" cy="1828801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Презентация по теме «Призраки и фантомные образы в произведениях Н.В. Гоголя»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0982" y="6184133"/>
            <a:ext cx="6761018" cy="1098352"/>
          </a:xfrm>
        </p:spPr>
        <p:txBody>
          <a:bodyPr/>
          <a:lstStyle/>
          <a:p>
            <a:r>
              <a:rPr lang="ru-RU" dirty="0" smtClean="0"/>
              <a:t>Работу выполнила: обучающаяся 9В  класса </a:t>
            </a:r>
            <a:r>
              <a:rPr lang="ru-RU" smtClean="0"/>
              <a:t>Володченко</a:t>
            </a:r>
            <a:r>
              <a:rPr lang="ru-RU" dirty="0" smtClean="0"/>
              <a:t> Маргарита </a:t>
            </a:r>
            <a:endParaRPr lang="ru-RU" dirty="0"/>
          </a:p>
        </p:txBody>
      </p:sp>
      <p:pic>
        <p:nvPicPr>
          <p:cNvPr id="4" name="Рисунок 3" descr="Гоголь Николай Васильевич фото: 2 тыс изображений найдено в Яндекс.Картинках - Opera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91" t="12321" r="47500" b="21821"/>
          <a:stretch/>
        </p:blipFill>
        <p:spPr>
          <a:xfrm>
            <a:off x="881500" y="2499422"/>
            <a:ext cx="2989397" cy="3448617"/>
          </a:xfrm>
          <a:prstGeom prst="rect">
            <a:avLst/>
          </a:prstGeom>
        </p:spPr>
      </p:pic>
      <p:pic>
        <p:nvPicPr>
          <p:cNvPr id="6" name="Рисунок 5" descr="перо и письма гоголь: 1 тыс изображений найдено в Яндекс.Картинках - Opera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13" t="16954" r="37496" b="22857"/>
          <a:stretch/>
        </p:blipFill>
        <p:spPr>
          <a:xfrm>
            <a:off x="6341842" y="2845787"/>
            <a:ext cx="4298347" cy="244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0211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997528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dirty="0"/>
              <a:t>4.</a:t>
            </a:r>
            <a:r>
              <a:rPr lang="ru-RU" sz="3100" dirty="0"/>
              <a:t>	Герои  повестей Н.В. Гоголя «Вечера на хуторе близ Диканьки»</a:t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621613"/>
            <a:ext cx="9805787" cy="4599078"/>
          </a:xfrm>
        </p:spPr>
        <p:txBody>
          <a:bodyPr>
            <a:noAutofit/>
          </a:bodyPr>
          <a:lstStyle/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Характеристика героев «Ночь перед Рождеством»</a:t>
            </a:r>
          </a:p>
          <a:p>
            <a:pPr marL="3690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Вакула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сельский кузнец, очень мужественный и крепкий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парень. 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смелый мужчина, готовый бороться за свою любовь до конца. В произведении Гоголя характеристика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Вакулы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положительна. В этом герое Гоголь сосредоточил лучшие мужские черты: трудолюбие; преданность;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искренность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Оксана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героине повести семнадцать лет. Это горделивая и самовлюблённая девушка, привыкшая на всех глядеть свысока. Высокомерие является главным качеством личности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героини.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Чёрт - хитрый, изворотливый и мстительный персонаж, злобное создание ада с уродливым пятачком вместо носа и рожками на голове. Описывая его портрет, Гоголь упоминает тонкие ножки и длиннющий хвост. Описание этого персонажа вызывает, скорее, улыбку, нежели отвращение или какие-либо другие негативные чувства.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690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6664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2122" y="374070"/>
            <a:ext cx="9858647" cy="6594133"/>
          </a:xfrm>
        </p:spPr>
        <p:txBody>
          <a:bodyPr/>
          <a:lstStyle/>
          <a:p>
            <a:pPr marL="3690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Характеристика героев «Майская ночь или утопленница»</a:t>
            </a:r>
          </a:p>
          <a:p>
            <a:pPr marL="3690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Главные герои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Левко - сельский парубок, сын местного головы. Кареглазый и чернявый Левко пригож собой, он весёлого нрава, его любят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компании.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Влюблен в Ганну и хочет на ней жениться. Однажды, он рассказал ей легенду о заброшенном доме, о молодой панночке, которая стала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утопленницей.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Ганна 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молоденькая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хорошенькая девушка. Тихая, скромная. Влюблена в Левко, мечтает выйти за него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замуж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Панночка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мистический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персонаж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повести. Девушка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жила давно, задолго до начала основных событий. Панночка – фигура страдающая, мучающаяся тяжелыми   воспоминаниями, мечтающая о мести</a:t>
            </a:r>
            <a:r>
              <a:rPr lang="ru-RU" dirty="0"/>
              <a:t>.</a:t>
            </a:r>
          </a:p>
          <a:p>
            <a:endParaRPr lang="ru-RU" dirty="0"/>
          </a:p>
          <a:p>
            <a:pPr marL="3690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9180" y="4184071"/>
            <a:ext cx="3893127" cy="239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40786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Герои повести Н.В. Гоголя «Шинель»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727" y="1399301"/>
            <a:ext cx="9791719" cy="4959296"/>
          </a:xfrm>
        </p:spPr>
        <p:txBody>
          <a:bodyPr>
            <a:normAutofit lnSpcReduction="10000"/>
          </a:bodyPr>
          <a:lstStyle/>
          <a:p>
            <a:pPr marL="36900" indent="0" algn="ctr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Характеристика героев «Шинель»</a:t>
            </a:r>
          </a:p>
          <a:p>
            <a:pPr marL="3690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Главные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герои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Акакий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Башмачкин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центральная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фигура повести, жалкий государственный служащий, который всю жизнь занимается рутинной и не интересной работой. В его работе отсутствуют возможности для творчества и самореализации. Однообразие и монотонность буквально поглощают титулярного советника. Все, чем он занимается – переписывание никому не нужных бумаг. Внешность Акакия Акакиевича создает еще более сильный эффект, героя становится по-настоящему жалко. Есть что-то ничтожное в его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образе.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Портной Петрович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него есть жена, которая вечно ругает его за то, что он любит выпить. Главный герой обратился к нему за помощью. Ему нужно было сшить новую шинель. Он сделал работу добросовестно и очень качественно. Поэтому мы можем сделать вывод, что портной был настоящим мастером своего дела.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9394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0668" y="748776"/>
            <a:ext cx="9832643" cy="4058751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Значительное лицо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генерал, который совсем недавно вступил в свою должность. Акакий обратился к нему из-за того, что у него украли ту самую шинель. Генерал даже не стал вслушиваться в его слова, так как не хотел ему помогать. После смерти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Башмачкина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тот вернулся к нему в виде мертвеца и снял его шинель.</a:t>
            </a:r>
          </a:p>
        </p:txBody>
      </p:sp>
      <p:pic>
        <p:nvPicPr>
          <p:cNvPr id="4" name="Рисунок 3" descr="шинель гоголь: 2 тыс изображений найдено в Яндекс.Картинках - Opera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50" t="11688" r="37841" b="22666"/>
          <a:stretch/>
        </p:blipFill>
        <p:spPr>
          <a:xfrm>
            <a:off x="3158837" y="2653459"/>
            <a:ext cx="5444836" cy="351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20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59" y="609600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dirty="0"/>
              <a:t>6.	</a:t>
            </a:r>
            <a:r>
              <a:rPr lang="ru-RU" sz="3100" dirty="0"/>
              <a:t>Сопоставление реальности и фантастики в повестях Н.В. Гоголя «Шинель» и «Вечера на хуторе близ Диканьки»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1609416"/>
            <a:ext cx="10166252" cy="4846320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Гоголь, как и каждый писатель, описывает одежду, в том числе верхнюю одежду своего героя, акцентируя определённые черты характера. Но то, что именно верхняя одежда (свитка) появляется как сюжетообразующий элемент в самом первом рассказе ("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Сорочинская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ярмарка") самого первого цикла и потом (шинель) в самом последнем рассказе самого последнего цикла “Повести” (“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Питебургские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повести”) и появляется там, где есть “сделка” (которая у Гоголя всегда сделка души с дьяволом) позволяет предположить, что (верхняя) одежда (свитка, жупан, шинель) – это символ того водораздела, пограничного пространства, отделяющего божественное от земного, духовное от низменного. Появление красной свитки в "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Сорочинской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ярмарке" по преданию размыкает границу людского и подземного. Образ красной свитки в  рассказе служит соединению разновременного опыта (легендарного прошлого и настоящего) в одном сюжете.</a:t>
            </a:r>
          </a:p>
        </p:txBody>
      </p:sp>
    </p:spTree>
    <p:extLst>
      <p:ext uri="{BB962C8B-B14F-4D97-AF65-F5344CB8AC3E}">
        <p14:creationId xmlns:p14="http://schemas.microsoft.com/office/powerpoint/2010/main" xmlns="" val="4204717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6813" y="319285"/>
            <a:ext cx="9959039" cy="4058751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 второй истории, "Вечер накануне Ивана Купала," красный цвет окрашивает кровью сделку с преисподней, а в 'Страшной мести" красный жупан на "ироде" сулит смерть. Новая шинель в “Петербургских повестях“ оказывается как бы родственницей красной свитки. Завладев сознанием Акакия Акакиевича, она приводит его к смерти, размыкает границу между живым и мёртвым в Петербурге, наводит ужас на весь город-призрак, заставляет дрожать от страха обидчика героя. </a:t>
            </a:r>
          </a:p>
          <a:p>
            <a:pPr marL="3690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Свитка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повестях Гоголя может указывать на принадлежность героя тёмным или светлым силам, а может становиться пограничной оболочкой, полем действия для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дьвольского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искушения, на котором человек теряет свою индивидуальность.</a:t>
            </a:r>
          </a:p>
          <a:p>
            <a:pPr marL="36900" indent="0">
              <a:buNone/>
            </a:pPr>
            <a:endParaRPr lang="ru-RU" dirty="0"/>
          </a:p>
        </p:txBody>
      </p:sp>
      <p:pic>
        <p:nvPicPr>
          <p:cNvPr id="4" name="Рисунок 3" descr="гоголь и вечера на хуторе близ диканьки: 2 тыс изображений найдено в Яндекс.Картинках - Opera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593" t="11689" r="50794" b="20343"/>
          <a:stretch/>
        </p:blipFill>
        <p:spPr>
          <a:xfrm>
            <a:off x="6786075" y="3910818"/>
            <a:ext cx="2339839" cy="27809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9051" y="4206239"/>
            <a:ext cx="2632363" cy="241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20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используемой литературы: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09416"/>
            <a:ext cx="10222523" cy="48463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Книжные источники: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Афанасьев Э.С. О художественности повести Н.В.Гоголя «Шинель» // Литература в школе.- 2002;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Боголепов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П.К.,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Н.П. Тропа к Гоголю. Книга-справочник о жизни и творчестве Н.В. Гоголя. - М.: Дет. лит., 1976.-352;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Антонова Н.Н. Проблема художника и действительности в повести Гоголя «Портрет»//Проблемы реализма русской литературы 19 века М., Л., - 1961, - с. 337-353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Манн Ю. Поэтика Гоголя – М.: «Художественная литература», 1988.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Мережковский Д.С. Гоголь и черт // В тихом омуте. Статьи и исследования разных лет – М., 1991.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Анненский И.Ф. О формах фантастического у Гоголя // Анненский И.Ф. Книги отражений – М., 1979.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Фантастическое в «Петербургских повестях» Н.В.Гоголя. – Владивосток: изд-во Дальневосточного университета, 1986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Введение 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Краткая биография и общий обзор произведений Н.В. Гоголя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Элементы фантастики в повести Н.В. Гоголя «Шинель»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Элементы фантастики  повестях Н.В. Гоголя «Вечера на хуторе близ Диканьки»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Герои из повестей Н.В Гоголя «Вечера на хуторе близ Диканьки»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Герои повести Н.В Гоголя «Шинель»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Сопоставление фантастики и реальности в повестях Н.В. Гоголя «Шинель» и «Вечера на хуторе близ Диканьки»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Список используемой литературы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222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Тема проекта: призраки и фантомные образы в произведениях Н.В. Гоголя.</a:t>
            </a:r>
          </a:p>
          <a:p>
            <a:pPr marL="3690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Тему проекта 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выбрала исходя из интереса к творчеству Гоголя Н.В., которое можно разделить на несколько периодов, имеет ряд своих особенностей: соединение фантастического и реального пластов, использование сатирических приемов. Все произведения, которые так или иначе знакомы русскому народу, оказали большое влияние на всю русскую литературу.    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Проблема проекта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различия фантастических образов в произведениях Гоголя.                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проекта: рассмотреть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фантастические образы из произведений Гоголя «Вечера на хуторе близ Диканьки» и  «Шинель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endParaRPr lang="ru-RU" sz="2400" dirty="0" smtClean="0"/>
          </a:p>
          <a:p>
            <a:pPr marL="36900" indent="0" algn="just">
              <a:buNone/>
            </a:pPr>
            <a:endParaRPr lang="ru-RU" sz="2400" dirty="0"/>
          </a:p>
          <a:p>
            <a:pPr marL="36900" indent="0" algn="just">
              <a:buNone/>
            </a:pPr>
            <a:endParaRPr lang="ru-RU" sz="2600" dirty="0"/>
          </a:p>
          <a:p>
            <a:endParaRPr lang="ru-RU" dirty="0"/>
          </a:p>
          <a:p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xmlns="" val="766243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3883" y="1219830"/>
            <a:ext cx="9833496" cy="4058751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4941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произведения Н.В. Гоголя </a:t>
            </a:r>
          </a:p>
          <a:p>
            <a:pPr marL="4941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Выявить элементы фантастики в произведениях «Вечера на хуторе близ Диканьки» и «Шинель»</a:t>
            </a:r>
          </a:p>
          <a:p>
            <a:pPr marL="4941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Сопоставить фантастику и реальность на основе прочитанного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влияла ли  судьба писателя на систему мистических образов его персонажей.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90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Презентация даёт возможность учащимся: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познакомиться  с краткой биографией Н.В. Гоголя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узнать историю создания, а также мотив произведений Н.В Гоголя, которые будут рассмотрены в проекте. </a:t>
            </a:r>
          </a:p>
        </p:txBody>
      </p:sp>
    </p:spTree>
    <p:extLst>
      <p:ext uri="{BB962C8B-B14F-4D97-AF65-F5344CB8AC3E}">
        <p14:creationId xmlns:p14="http://schemas.microsoft.com/office/powerpoint/2010/main" xmlns="" val="405164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1613" y="83444"/>
            <a:ext cx="10353762" cy="9704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 Краткая биография и </a:t>
            </a:r>
            <a:r>
              <a:rPr lang="ru-RU" sz="2800" dirty="0"/>
              <a:t>о</a:t>
            </a:r>
            <a:r>
              <a:rPr lang="ru-RU" sz="2800" dirty="0" smtClean="0"/>
              <a:t>бщий обзор произведений Гоголя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9213" y="1483067"/>
            <a:ext cx="9848842" cy="4058751"/>
          </a:xfrm>
        </p:spPr>
        <p:txBody>
          <a:bodyPr>
            <a:normAutofit fontScale="85000" lnSpcReduction="20000"/>
          </a:bodyPr>
          <a:lstStyle/>
          <a:p>
            <a:pPr marL="3690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Николай Васильевич Гоголь родился в 1809 году, а умер в 1852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году.  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времена своей жизни из под пера Гоголя вышло множество произведений, которые изучаются школьниками до сих пор. Мораль, которую заложил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писатель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строки своих творений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четырнадцатом веке , актуальна и по сей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день.</a:t>
            </a:r>
          </a:p>
          <a:p>
            <a:pPr marL="3690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вы когда-нибудь задумывались почему Гоголь в своих произведениях использует так много мистики? Одно из предположений – это то, что с самого детства писатель был погружён в сказки, легенды и страшные истории. Можно сказать, что околдован этим. Тем самым пытался воплотить в своих рассказах.</a:t>
            </a:r>
          </a:p>
          <a:p>
            <a:pPr marL="3690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Второе предположение состоит в том, что Гоголь был верующим человеком. Но нельзя верить в Бога и не признавать существования тёмной стороны. Поэтому его мистические герои так хорошо запоминаются и производят неизгладимое впечатление на читателя.</a:t>
            </a:r>
            <a:r>
              <a:rPr lang="ru-RU" dirty="0" smtClean="0"/>
              <a:t>  </a:t>
            </a:r>
          </a:p>
          <a:p>
            <a:pPr marL="36900" indent="0" algn="just">
              <a:buNone/>
            </a:pPr>
            <a:endParaRPr lang="ru-RU" dirty="0" smtClean="0"/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0249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375" y="901175"/>
            <a:ext cx="9762733" cy="4626788"/>
          </a:xfrm>
        </p:spPr>
        <p:txBody>
          <a:bodyPr>
            <a:noAutofit/>
          </a:bodyPr>
          <a:lstStyle/>
          <a:p>
            <a:pPr marL="3690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недавнего времени мне действительно полюбилось творчество Гоголя. Его произведения хочется перечитывать вновь и вновь, ведь мистика, которая заложена в них и  посыл не оставят человека равнодушным. Благодаря этому мы можем поближе познакомиться с великим писателем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Многие критики подчеркивали, что в произведениях 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В. Гоголя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всегда наблюдаются грусть, психологические переживания, традиции и сближение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народом</a:t>
            </a:r>
          </a:p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Некоторые называют стиль Гоголя «фантастическим реализмом». Ведь он является по утверждениям писателей - мастером фантасмагории (то есть может умело ввести нагромождение причудливых образов, видений, фантазий). Почти во всех его произведениях присутствуют фантомные образы, мистические элементы, нередко призраки, которые зачастую меняют действительность и реальность с иным миром.</a:t>
            </a:r>
          </a:p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Именно поэтому тема проекта «Призраки и фантомные образы в произведениях 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В. Гоголя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остается для меня актуальной из-за того, что я исследую характер и манеру написания произведений Гоголя, мотивов, проявление фантомов и призраков в его произведениях.</a:t>
            </a:r>
          </a:p>
          <a:p>
            <a:pPr marL="3690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690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690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330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498764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Элементы фантастики в повести Н.В. Гоголя «Шинель»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677031"/>
            <a:ext cx="9890193" cy="4058751"/>
          </a:xfrm>
        </p:spPr>
        <p:txBody>
          <a:bodyPr>
            <a:noAutofit/>
          </a:bodyPr>
          <a:lstStyle/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Повесть «Шинель»  была написана в 1841 году, а выпущена в свет к 1843. В этом произведении есть два мира – реальность (город Санкт- Петербург, департамент, в котором работает наш герой) и мистический (призрак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Башмачкина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мостовой). Так фантастическое и реальное переплетаются и производят новые причудливые формы литературы, сообщающие читателю новый смысл. В действительности мы видим только несправедливость и нищету, и только вымысел позволяет людям поквитаться с «должностными лицами». Такова роль фантастики в повести Гоголя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«Шинели» же, если говорить об одурачивании, связанном с чем-то ирреальным, присутствуют слухи о шумной жизни Акакия Акакиевича после смерти. Кульминационным моментом, приводящим к развязке, в одном случае к материальной смерти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Башмачкина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в другом случае 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исчезновению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призрака, является сцена грабежа. Эта сцена повторяется дважды. Отнимают в обоих случаях шинель, но один грабеж — совершенно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реальное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другой связан с мистикой</a:t>
            </a:r>
            <a:r>
              <a:rPr lang="ru-RU" dirty="0"/>
              <a:t>.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8741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341" y="790340"/>
            <a:ext cx="9765714" cy="4058751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повести мир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вещей имеет огромное значение в развитии сюжета, они, можно сказать, олицетворяются,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персонифицируются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90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произведении «Шинель» везде сцены повседневного быта, смех сквозь слезы, комическое обнаруживаются здесь только с появлением фантастики. Мир вещей и связанные с ними происшествия — это яркое дополнение к их духовной жизни. </a:t>
            </a:r>
          </a:p>
        </p:txBody>
      </p:sp>
      <p:pic>
        <p:nvPicPr>
          <p:cNvPr id="4" name="Рисунок 3" descr="гоголь шинель акакий акакиевич: 2 тыс изображений найдено в Яндекс.Картинках - Opera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159" t="16411" r="35455" b="25330"/>
          <a:stretch/>
        </p:blipFill>
        <p:spPr>
          <a:xfrm>
            <a:off x="3061856" y="2958260"/>
            <a:ext cx="5680363" cy="332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0246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122" y="637309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Элементы фантастики в повестях Н.В. Гоголя «Вечера на хуторе близ Диканьки»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843284"/>
            <a:ext cx="9932396" cy="4058751"/>
          </a:xfrm>
        </p:spPr>
        <p:txBody>
          <a:bodyPr>
            <a:normAutofit fontScale="85000" lnSpcReduction="10000"/>
          </a:bodyPr>
          <a:lstStyle/>
          <a:p>
            <a:pPr marL="3690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«Вечера на хуторе близ Диканьки» - первая книга Николая Васильевича Гоголя, 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опубликована в 1831- 1832 годах. Книга состоит из двух томов.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них собрана фантастика народных преданий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верований, выражение определённых идейных  тенденций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Нередко фантастические персонажи выступают у Гоголя как «нечистая сила», как носители зла, как враждебные человеку существа. Черти, ведьмы, колдуны стремятся напакостить человеку, сбить его с истинного пути, погубить его. Иногда эта борьба злого и доброго начал принимает трагический оттенок. В иных случаях «нечисть» становится у Гоголя предметом осмеяния и терпит поражение в своих попытках вредить человеку. Благодарю мастерству Гоголя-художника, повести «Вечеров» в полной мере передают мистический ужас, атмосферу, свойственную народным сказаниям и поверьям. Меня охватывал страх, ощущение присутствия нечистой силы, когда я читала отдельные моменты этих повестей.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510469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1540</TotalTime>
  <Words>1884</Words>
  <Application>Microsoft Office PowerPoint</Application>
  <PresentationFormat>Произвольный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Презентация по теме «Призраки и фантомные образы в произведениях Н.В. Гоголя»</vt:lpstr>
      <vt:lpstr>Оглавление</vt:lpstr>
      <vt:lpstr>Введение: </vt:lpstr>
      <vt:lpstr>Слайд 4</vt:lpstr>
      <vt:lpstr>1. Краткая биография и общий обзор произведений Гоголя </vt:lpstr>
      <vt:lpstr>Слайд 6</vt:lpstr>
      <vt:lpstr>2. Элементы фантастики в повести Н.В. Гоголя «Шинель»</vt:lpstr>
      <vt:lpstr>Слайд 8</vt:lpstr>
      <vt:lpstr>3. Элементы фантастики в повестях Н.В. Гоголя «Вечера на хуторе близ Диканьки»</vt:lpstr>
      <vt:lpstr>4. Герои  повестей Н.В. Гоголя «Вечера на хуторе близ Диканьки»  </vt:lpstr>
      <vt:lpstr>Слайд 11</vt:lpstr>
      <vt:lpstr>5. Герои повести Н.В. Гоголя «Шинель» </vt:lpstr>
      <vt:lpstr>Слайд 13</vt:lpstr>
      <vt:lpstr>6. Сопоставление реальности и фантастики в повестях Н.В. Гоголя «Шинель» и «Вечера на хуторе близ Диканьки»</vt:lpstr>
      <vt:lpstr>Слайд 15</vt:lpstr>
      <vt:lpstr>Список используемой литературы: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Boss</dc:creator>
  <cp:lastModifiedBy>hp</cp:lastModifiedBy>
  <cp:revision>52</cp:revision>
  <dcterms:created xsi:type="dcterms:W3CDTF">2021-03-22T20:40:22Z</dcterms:created>
  <dcterms:modified xsi:type="dcterms:W3CDTF">2025-06-09T14:47:07Z</dcterms:modified>
</cp:coreProperties>
</file>