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660"/>
  </p:normalViewPr>
  <p:slideViewPr>
    <p:cSldViewPr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6588224" y="5517232"/>
            <a:ext cx="1834504" cy="68237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Узнать</a:t>
            </a:r>
            <a:r>
              <a:rPr lang="ru-RU" baseline="0" dirty="0" smtClean="0"/>
              <a:t> 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720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тве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firstslide" highlightClick="1"/>
          </p:cNvPr>
          <p:cNvSpPr/>
          <p:nvPr userDrawn="1"/>
        </p:nvSpPr>
        <p:spPr>
          <a:xfrm>
            <a:off x="6876256" y="5517232"/>
            <a:ext cx="2122536" cy="72008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 к игровому полю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66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F9AB53F-75E7-46C3-B1A3-D67BD324C87A}" type="datetimeFigureOut">
              <a:rPr lang="ru-RU" smtClean="0"/>
              <a:t>24.01.2025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1358DD8-81E6-42F4-A7AA-6AB9928418F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861670"/>
              </p:ext>
            </p:extLst>
          </p:nvPr>
        </p:nvGraphicFramePr>
        <p:xfrm>
          <a:off x="323528" y="476672"/>
          <a:ext cx="8568952" cy="5904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1180931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bg1"/>
                          </a:solidFill>
                          <a:hlinkClick r:id="rId2" action="ppaction://hlinksldjump"/>
                        </a:rPr>
                        <a:t>Вопрос  1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18093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3" action="ppaction://hlinksldjump"/>
                        </a:rPr>
                        <a:t>Вопрос 2</a:t>
                      </a:r>
                      <a:endParaRPr lang="ru-RU" sz="40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18093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4" action="ppaction://hlinksldjump"/>
                        </a:rPr>
                        <a:t>Вопрос 3</a:t>
                      </a:r>
                      <a:endParaRPr lang="ru-RU" sz="40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18093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5" action="ppaction://hlinksldjump"/>
                        </a:rPr>
                        <a:t>Вопрос 4</a:t>
                      </a:r>
                      <a:endParaRPr lang="ru-RU" sz="40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18093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6" action="ppaction://hlinksldjump"/>
                        </a:rPr>
                        <a:t>Вопрос 5</a:t>
                      </a:r>
                      <a:endParaRPr lang="ru-RU" sz="40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536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latin typeface="+mn-lt"/>
              </a:rPr>
              <a:t>Эта птица занесена в Красную книгу. В пятилетнем возрасте у нее начинает белеть хвост. Назовите ее.</a:t>
            </a:r>
            <a:endParaRPr lang="ru-RU" sz="4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653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484784"/>
            <a:ext cx="56007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7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06490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800" dirty="0" smtClean="0">
                <a:latin typeface="+mn-lt"/>
              </a:rPr>
              <a:t>Птица, которая может поворачивать голову на 270 градусов? </a:t>
            </a:r>
            <a:endParaRPr lang="ru-RU" sz="4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740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bf8c0522d5ba95d3b794dfb2054b8198-345046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6711425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9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365841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latin typeface="+mn-lt"/>
              </a:rPr>
              <a:t>Под водой –змея </a:t>
            </a:r>
            <a:r>
              <a:rPr lang="ru-RU" dirty="0">
                <a:latin typeface="+mn-lt"/>
              </a:rPr>
              <a:t>таится</a:t>
            </a:r>
            <a:r>
              <a:rPr lang="ru-RU" dirty="0" smtClean="0">
                <a:latin typeface="+mn-lt"/>
              </a:rPr>
              <a:t>,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Над водой – краса девица,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 блузке белоснежной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Близ травы прибрежной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3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2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58873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89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dirty="0">
                <a:latin typeface="+mn-lt"/>
              </a:rPr>
              <a:t>Поганка Черношейная. Кто или что это? </a:t>
            </a:r>
          </a:p>
        </p:txBody>
      </p:sp>
    </p:spTree>
    <p:extLst>
      <p:ext uri="{BB962C8B-B14F-4D97-AF65-F5344CB8AC3E}">
        <p14:creationId xmlns:p14="http://schemas.microsoft.com/office/powerpoint/2010/main" val="40954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55" y="548680"/>
            <a:ext cx="768085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17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2232248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+mn-lt"/>
              </a:rPr>
              <a:t>Кора этого дерева ядовита, поэтому зайцы ее не обгладывают. Что это за дерево? </a:t>
            </a:r>
            <a:endParaRPr lang="ru-RU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844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4664"/>
            <a:ext cx="6768751" cy="5072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47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26</TotalTime>
  <Words>37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Твердый переплет</vt:lpstr>
      <vt:lpstr>Презентация PowerPoint</vt:lpstr>
      <vt:lpstr> Птица, которая может поворачивать голову на 270 градусов? </vt:lpstr>
      <vt:lpstr>Презентация PowerPoint</vt:lpstr>
      <vt:lpstr> Под водой –змея таится, Над водой – краса девица, В блузке белоснежной Близ травы прибрежной. </vt:lpstr>
      <vt:lpstr>Ответ 2</vt:lpstr>
      <vt:lpstr>Поганка Черношейная. Кто или что это? </vt:lpstr>
      <vt:lpstr>Презентация PowerPoint</vt:lpstr>
      <vt:lpstr>Кора этого дерева ядовита, поэтому зайцы ее не обгладывают. Что это за дерево? </vt:lpstr>
      <vt:lpstr>Презентация PowerPoint</vt:lpstr>
      <vt:lpstr>    Эта птица занесена в Красную книгу. В пятилетнем возрасте у нее начинает белеть хвост. Назовите ее.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am9815082603@outlook.com</dc:creator>
  <cp:lastModifiedBy>am9815082603@outlook.com</cp:lastModifiedBy>
  <cp:revision>6</cp:revision>
  <dcterms:created xsi:type="dcterms:W3CDTF">2025-01-22T12:17:44Z</dcterms:created>
  <dcterms:modified xsi:type="dcterms:W3CDTF">2025-01-24T05:18:11Z</dcterms:modified>
</cp:coreProperties>
</file>