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780928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Сервировка стола </a:t>
            </a:r>
            <a:br>
              <a:rPr lang="ru-RU" sz="5400" dirty="0" smtClean="0"/>
            </a:br>
            <a:r>
              <a:rPr lang="ru-RU" sz="5400" dirty="0" smtClean="0"/>
              <a:t>к чаепитию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51312" y="764704"/>
            <a:ext cx="6192688" cy="914400"/>
          </a:xfrm>
        </p:spPr>
        <p:txBody>
          <a:bodyPr>
            <a:noAutofit/>
          </a:bodyPr>
          <a:lstStyle/>
          <a:p>
            <a:r>
              <a:rPr lang="ru-RU" sz="6000" dirty="0" smtClean="0"/>
              <a:t>Задание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Технология\Неделя наук\7 класс Кулинарное кафе\slide-0.jpg"/>
          <p:cNvPicPr>
            <a:picLocks noChangeAspect="1" noChangeArrowheads="1"/>
          </p:cNvPicPr>
          <p:nvPr/>
        </p:nvPicPr>
        <p:blipFill>
          <a:blip r:embed="rId2" cstate="print"/>
          <a:srcRect l="8075" t="23103" r="8866" b="12208"/>
          <a:stretch>
            <a:fillRect/>
          </a:stretch>
        </p:blipFill>
        <p:spPr bwMode="auto">
          <a:xfrm>
            <a:off x="323528" y="764704"/>
            <a:ext cx="851751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Технология\Неделя наук\7 класс Кулинарное кафе\0004-004-Salfet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3074" name="Picture 2" descr="C:\Технология\Неделя наук\7 класс Кулинарное кафе\hello_html_m64621f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08720"/>
            <a:ext cx="7431745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Технология\Неделя наук\7 класс Кулинарное кафе\img10.jpg"/>
          <p:cNvPicPr>
            <a:picLocks noChangeAspect="1" noChangeArrowheads="1"/>
          </p:cNvPicPr>
          <p:nvPr/>
        </p:nvPicPr>
        <p:blipFill>
          <a:blip r:embed="rId2" cstate="print"/>
          <a:srcRect l="18380" t="25114" r="14351" b="15092"/>
          <a:stretch>
            <a:fillRect/>
          </a:stretch>
        </p:blipFill>
        <p:spPr bwMode="auto">
          <a:xfrm>
            <a:off x="467544" y="620688"/>
            <a:ext cx="8208912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</TotalTime>
  <Words>3</Words>
  <Application>Microsoft Office PowerPoint</Application>
  <PresentationFormat>Экран (4:3)</PresentationFormat>
  <Paragraphs>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Сервировка стола  к чаепитию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Сервировка стола  к чаепитию</dc:title>
  <dc:creator>User</dc:creator>
  <cp:lastModifiedBy>User</cp:lastModifiedBy>
  <cp:revision>2</cp:revision>
  <dcterms:created xsi:type="dcterms:W3CDTF">2021-01-19T19:33:29Z</dcterms:created>
  <dcterms:modified xsi:type="dcterms:W3CDTF">2021-01-19T19:39:40Z</dcterms:modified>
</cp:coreProperties>
</file>