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3" r:id="rId1"/>
  </p:sldMasterIdLst>
  <p:notesMasterIdLst>
    <p:notesMasterId r:id="rId47"/>
  </p:notesMasterIdLst>
  <p:sldIdLst>
    <p:sldId id="265" r:id="rId2"/>
    <p:sldId id="262" r:id="rId3"/>
    <p:sldId id="281" r:id="rId4"/>
    <p:sldId id="282" r:id="rId5"/>
    <p:sldId id="288" r:id="rId6"/>
    <p:sldId id="268" r:id="rId7"/>
    <p:sldId id="290" r:id="rId8"/>
    <p:sldId id="287" r:id="rId9"/>
    <p:sldId id="285" r:id="rId10"/>
    <p:sldId id="286" r:id="rId11"/>
    <p:sldId id="273" r:id="rId12"/>
    <p:sldId id="289" r:id="rId13"/>
    <p:sldId id="291" r:id="rId14"/>
    <p:sldId id="323" r:id="rId15"/>
    <p:sldId id="319" r:id="rId16"/>
    <p:sldId id="321" r:id="rId17"/>
    <p:sldId id="340" r:id="rId18"/>
    <p:sldId id="318" r:id="rId19"/>
    <p:sldId id="341" r:id="rId20"/>
    <p:sldId id="320" r:id="rId21"/>
    <p:sldId id="302" r:id="rId22"/>
    <p:sldId id="306" r:id="rId23"/>
    <p:sldId id="311" r:id="rId24"/>
    <p:sldId id="304" r:id="rId25"/>
    <p:sldId id="314" r:id="rId26"/>
    <p:sldId id="303" r:id="rId27"/>
    <p:sldId id="312" r:id="rId28"/>
    <p:sldId id="313" r:id="rId29"/>
    <p:sldId id="307" r:id="rId30"/>
    <p:sldId id="324" r:id="rId31"/>
    <p:sldId id="325" r:id="rId32"/>
    <p:sldId id="326" r:id="rId33"/>
    <p:sldId id="328" r:id="rId34"/>
    <p:sldId id="329" r:id="rId35"/>
    <p:sldId id="330" r:id="rId36"/>
    <p:sldId id="331" r:id="rId37"/>
    <p:sldId id="332" r:id="rId38"/>
    <p:sldId id="333" r:id="rId39"/>
    <p:sldId id="334" r:id="rId40"/>
    <p:sldId id="335" r:id="rId41"/>
    <p:sldId id="336" r:id="rId42"/>
    <p:sldId id="337" r:id="rId43"/>
    <p:sldId id="338" r:id="rId44"/>
    <p:sldId id="339" r:id="rId45"/>
    <p:sldId id="343" r:id="rId4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170" autoAdjust="0"/>
    <p:restoredTop sz="94595" autoAdjust="0"/>
  </p:normalViewPr>
  <p:slideViewPr>
    <p:cSldViewPr>
      <p:cViewPr varScale="1">
        <p:scale>
          <a:sx n="104" d="100"/>
          <a:sy n="104" d="100"/>
        </p:scale>
        <p:origin x="-15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fld id="{5B9E134B-8389-4804-BA0F-9BF8E5134CBC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Tahoma" pitchFamily="34" charset="0"/>
              </a:defRPr>
            </a:lvl1pPr>
          </a:lstStyle>
          <a:p>
            <a:pPr>
              <a:defRPr/>
            </a:pPr>
            <a:fld id="{3EB925F1-0D46-4C30-B27B-517A28F642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2652349-9302-4CAC-B321-E04CE43BDBB4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1031A1D-6C3A-4BD9-8646-D261D828080C}" type="slidenum">
              <a:rPr lang="ru-RU" sz="1200">
                <a:latin typeface="Tahoma" pitchFamily="34" charset="0"/>
              </a:rPr>
              <a:pPr algn="r"/>
              <a:t>4</a:t>
            </a:fld>
            <a:endParaRPr lang="ru-RU" sz="12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FAA34EE-1AE6-4885-A2EA-A17AF31A9A04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9D6FC9-0AB6-4DC1-B34F-F115E2E1B7B0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530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530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8CE85-87AE-4923-8BA8-AFC4CCAD5C62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70BA3-FE49-42A1-9AA2-14CC15C19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5C217-61B5-4C61-B9A7-A98CD32F977D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D98DD9-947B-4BE4-8EEB-24380E1CE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BD515-8315-47F5-B218-ED233C391C61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D61226-7817-46C2-B5CF-92E5EA5EC6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949A3-BDD0-46A3-ADDB-8BDF312B318E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9E2A4-E597-4A72-9518-2315323EB6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EA999-82EC-43E0-81C7-519AE1A42D5F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FA5C85-68D9-4D41-BE87-CDF9893764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ECDF17-F09D-4887-9C22-1F184730DB17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12945-75FA-4249-BF07-E5FF28B49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7551BF-5E37-4875-92C5-557D18ADFFE0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5730D-C4BB-435E-A605-EE7F5664C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9A5AB-0CF7-4132-9221-7744D3192B5E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A80A00-0B6F-4226-AD63-93D6E9EFCE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DEBC12-143F-4CDE-9FAF-4C9D85D7351B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8A516-5FCD-4AB5-AA61-84D18F1D6C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ECC79-C707-42FD-BE4C-8E0BC0AFE175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65801-8DB3-414A-A2EA-0B405C979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CF322-86E3-4805-B664-A03CB3838CE7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E41DED-480B-4B14-BBB8-477F83F348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fld id="{63B7EDB5-EDBF-4F91-8024-0C7F3F3D8583}" type="datetimeFigureOut">
              <a:rPr lang="ru-RU"/>
              <a:pPr>
                <a:defRPr/>
              </a:pPr>
              <a:t>28.07.2014</a:t>
            </a:fld>
            <a:endParaRPr lang="ru-RU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F06DA70-AEC3-4AC9-891F-497DB194B1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5427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27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28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28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28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5428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428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428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428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428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2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gif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mtClean="0"/>
          </a:p>
        </p:txBody>
      </p:sp>
      <p:pic>
        <p:nvPicPr>
          <p:cNvPr id="3076" name="Picture 4" descr="минин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5275" y="-285750"/>
            <a:ext cx="9439275" cy="750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Прямоугольник 4"/>
          <p:cNvSpPr>
            <a:spLocks noChangeArrowheads="1"/>
          </p:cNvSpPr>
          <p:nvPr/>
        </p:nvSpPr>
        <p:spPr bwMode="auto">
          <a:xfrm>
            <a:off x="0" y="142875"/>
            <a:ext cx="5286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3300"/>
                </a:solidFill>
                <a:latin typeface="Tahoma" pitchFamily="34" charset="0"/>
              </a:rPr>
              <a:t>Москва. Красная площадь</a:t>
            </a:r>
            <a:endParaRPr lang="ru-RU" sz="2800" b="1">
              <a:latin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. 2"/>
          <p:cNvSpPr>
            <a:spLocks noGrp="1"/>
          </p:cNvSpPr>
          <p:nvPr>
            <p:ph type="title" idx="4294967295"/>
          </p:nvPr>
        </p:nvSpPr>
        <p:spPr>
          <a:xfrm>
            <a:off x="457200" y="317500"/>
            <a:ext cx="8229600" cy="941388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0" smtClean="0">
                <a:solidFill>
                  <a:srgbClr val="33CCFF"/>
                </a:solidFill>
                <a:latin typeface="Arial" charset="0"/>
              </a:rPr>
              <a:t>Изгнание польских интервентов</a:t>
            </a:r>
            <a:br>
              <a:rPr lang="ru-RU" sz="3200" b="0" smtClean="0">
                <a:solidFill>
                  <a:srgbClr val="33CCFF"/>
                </a:solidFill>
                <a:latin typeface="Arial" charset="0"/>
              </a:rPr>
            </a:br>
            <a:r>
              <a:rPr lang="ru-RU" sz="3200" b="0" smtClean="0">
                <a:solidFill>
                  <a:srgbClr val="33CCFF"/>
                </a:solidFill>
                <a:latin typeface="Arial" charset="0"/>
              </a:rPr>
              <a:t> из  Московского Кремля</a:t>
            </a:r>
          </a:p>
        </p:txBody>
      </p:sp>
      <p:pic>
        <p:nvPicPr>
          <p:cNvPr id="12291" name="Рисунок 4" descr="изгна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3163" y="1614488"/>
            <a:ext cx="6827837" cy="4995862"/>
          </a:xfrm>
          <a:prstGeom prst="rect">
            <a:avLst/>
          </a:prstGeom>
          <a:noFill/>
          <a:ln w="38100" algn="ctr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solnet-ee-k1"/>
          <p:cNvPicPr>
            <a:picLocks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0"/>
            <a:ext cx="4968875" cy="6858000"/>
          </a:xfrm>
          <a:noFill/>
          <a:ln>
            <a:solidFill>
              <a:srgbClr val="FF0000"/>
            </a:solidFill>
          </a:ln>
        </p:spPr>
      </p:pic>
      <p:sp>
        <p:nvSpPr>
          <p:cNvPr id="51207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580063" y="1916113"/>
            <a:ext cx="3240087" cy="4208462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olidFill>
                  <a:srgbClr val="33CCFF"/>
                </a:solidFill>
              </a:rPr>
              <a:t>    </a:t>
            </a:r>
            <a:r>
              <a:rPr lang="ru-RU" sz="3600" b="1" smtClean="0">
                <a:solidFill>
                  <a:srgbClr val="33CCFF"/>
                </a:solidFill>
              </a:rPr>
              <a:t>Икона Казанской Божьей Матери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33CCFF"/>
                </a:solidFill>
              </a:rPr>
              <a:t>Казанский собор в Москве</a:t>
            </a:r>
          </a:p>
        </p:txBody>
      </p:sp>
      <p:pic>
        <p:nvPicPr>
          <p:cNvPr id="14339" name="Picture 2" descr="F:\Новая папка\все вместе(остальные битвы)\казанский собор в москве.jpeg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/>
          <a:srcRect l="1923" t="3140" r="1923" b="2617"/>
          <a:stretch>
            <a:fillRect/>
          </a:stretch>
        </p:blipFill>
        <p:spPr>
          <a:xfrm>
            <a:off x="1071563" y="1571625"/>
            <a:ext cx="7143750" cy="5143500"/>
          </a:xfrm>
          <a:noFill/>
          <a:ln w="19050">
            <a:solidFill>
              <a:srgbClr val="C000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Pozharsky_suzd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8135938" cy="633730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57188" y="285750"/>
            <a:ext cx="8229600" cy="928688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33CCFF"/>
                </a:solidFill>
              </a:rPr>
              <a:t/>
            </a:r>
            <a:br>
              <a:rPr lang="ru-RU" sz="3600" dirty="0" smtClean="0">
                <a:solidFill>
                  <a:srgbClr val="33CCFF"/>
                </a:solidFill>
              </a:rPr>
            </a:br>
            <a:r>
              <a:rPr lang="ru-RU" sz="3200" dirty="0" smtClean="0">
                <a:solidFill>
                  <a:srgbClr val="33CCFF"/>
                </a:solidFill>
              </a:rPr>
              <a:t>13 ноября 1730 г.</a:t>
            </a:r>
            <a:br>
              <a:rPr lang="ru-RU" sz="3200" dirty="0" smtClean="0">
                <a:solidFill>
                  <a:srgbClr val="33CCFF"/>
                </a:solidFill>
              </a:rPr>
            </a:br>
            <a:r>
              <a:rPr lang="ru-RU" sz="3200" dirty="0" smtClean="0">
                <a:solidFill>
                  <a:srgbClr val="33CCFF"/>
                </a:solidFill>
              </a:rPr>
              <a:t>Александр Васильевич Суворов</a:t>
            </a:r>
            <a:r>
              <a:rPr lang="en-US" sz="3600" dirty="0" smtClean="0">
                <a:solidFill>
                  <a:srgbClr val="33CCFF"/>
                </a:solidFill>
              </a:rPr>
              <a:t/>
            </a:r>
            <a:br>
              <a:rPr lang="en-US" sz="3600" dirty="0" smtClean="0">
                <a:solidFill>
                  <a:srgbClr val="33CCFF"/>
                </a:solidFill>
              </a:rPr>
            </a:br>
            <a:r>
              <a:rPr lang="ru-RU" dirty="0" smtClean="0">
                <a:solidFill>
                  <a:srgbClr val="33CCFF"/>
                </a:solidFill>
              </a:rPr>
              <a:t>.</a:t>
            </a:r>
          </a:p>
        </p:txBody>
      </p:sp>
      <p:pic>
        <p:nvPicPr>
          <p:cNvPr id="16387" name="Picture 4" descr="Суворов Александр Васильеви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1428750"/>
            <a:ext cx="3929062" cy="5175250"/>
          </a:xfrm>
          <a:prstGeom prst="rect">
            <a:avLst/>
          </a:prstGeom>
          <a:noFill/>
          <a:ln w="1587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33CCFF"/>
                </a:solidFill>
              </a:rPr>
              <a:t>Ученики Суворова</a:t>
            </a:r>
          </a:p>
        </p:txBody>
      </p:sp>
      <p:pic>
        <p:nvPicPr>
          <p:cNvPr id="17411" name="Picture 2" descr="F:\Новая папка\багратион, раевский, суворов\багратион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928938" y="2290763"/>
            <a:ext cx="3006725" cy="3667125"/>
          </a:xfrm>
          <a:noFill/>
          <a:ln w="19050">
            <a:solidFill>
              <a:srgbClr val="C00000"/>
            </a:solidFill>
          </a:ln>
        </p:spPr>
      </p:pic>
      <p:pic>
        <p:nvPicPr>
          <p:cNvPr id="17412" name="Picture 3" descr="F:\Новая папка\багратион, раевский, суворов\раевски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13" y="3214688"/>
            <a:ext cx="3000375" cy="3643312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7413" name="Picture 4" descr="F:\Новая папка\кутузов, минин и пожарский\кутузов.jpg"/>
          <p:cNvPicPr>
            <a:picLocks noChangeAspect="1" noChangeArrowheads="1"/>
          </p:cNvPicPr>
          <p:nvPr/>
        </p:nvPicPr>
        <p:blipFill>
          <a:blip r:embed="rId4"/>
          <a:srcRect b="6895"/>
          <a:stretch>
            <a:fillRect/>
          </a:stretch>
        </p:blipFill>
        <p:spPr bwMode="auto">
          <a:xfrm>
            <a:off x="214313" y="1428750"/>
            <a:ext cx="2859087" cy="3857625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smtClean="0">
                <a:solidFill>
                  <a:srgbClr val="33CCFF"/>
                </a:solidFill>
              </a:rPr>
              <a:t>Взятие  крепости  Туртукай</a:t>
            </a:r>
          </a:p>
        </p:txBody>
      </p:sp>
      <p:pic>
        <p:nvPicPr>
          <p:cNvPr id="18435" name="Picture 2" descr="F:\Новая папка\багратион, раевский, суворов\взятие крепости туртукай(суворов)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785813" y="1600200"/>
            <a:ext cx="7658100" cy="4757738"/>
          </a:xfrm>
          <a:noFill/>
          <a:ln w="1905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F:\о суворове\suvpict_04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428750"/>
            <a:ext cx="8215312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1214438" y="500063"/>
            <a:ext cx="57864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33CCFF"/>
                </a:solidFill>
              </a:rPr>
              <a:t>           Штурм   Измаила</a:t>
            </a:r>
            <a:endParaRPr lang="ru-RU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969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33CCFF"/>
                </a:solidFill>
              </a:rPr>
              <a:t>Переход Суворова через Альпы</a:t>
            </a:r>
          </a:p>
        </p:txBody>
      </p:sp>
      <p:pic>
        <p:nvPicPr>
          <p:cNvPr id="19459" name="Picture 2" descr="F:\Новая папка\багратион, раевский, суворов\переход суворова через альпы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428875" y="1052513"/>
            <a:ext cx="4337050" cy="5591175"/>
          </a:xfrm>
          <a:noFill/>
          <a:ln w="1905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F:\о суворове\suvmon_04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3429000"/>
            <a:ext cx="250031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 descr="F:\о суворове\suvmon_08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143000"/>
            <a:ext cx="3333750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 descr="F:\о суворове\suvmon_09_b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16325" y="2571750"/>
            <a:ext cx="261302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Прямоугольник 5"/>
          <p:cNvSpPr>
            <a:spLocks noChangeArrowheads="1"/>
          </p:cNvSpPr>
          <p:nvPr/>
        </p:nvSpPr>
        <p:spPr bwMode="auto">
          <a:xfrm>
            <a:off x="357188" y="500063"/>
            <a:ext cx="8286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33CCFF"/>
                </a:solidFill>
              </a:rPr>
              <a:t>Памятники   великому  полководцу  А.В.Суворову</a:t>
            </a: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85875" y="214313"/>
            <a:ext cx="7215188" cy="190023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400" b="1" dirty="0" smtClean="0">
                <a:solidFill>
                  <a:srgbClr val="33CCFF"/>
                </a:solidFill>
              </a:rPr>
              <a:t>Дмитрий </a:t>
            </a:r>
            <a:r>
              <a:rPr lang="en-US" sz="3400" b="1" dirty="0" smtClean="0">
                <a:solidFill>
                  <a:srgbClr val="33CCFF"/>
                </a:solidFill>
              </a:rPr>
              <a:t> </a:t>
            </a:r>
            <a:r>
              <a:rPr lang="ru-RU" sz="3400" b="1" dirty="0" smtClean="0">
                <a:solidFill>
                  <a:srgbClr val="33CCFF"/>
                </a:solidFill>
              </a:rPr>
              <a:t>Михайлович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3400" b="1" dirty="0" smtClean="0">
                <a:solidFill>
                  <a:srgbClr val="33CCFF"/>
                </a:solidFill>
              </a:rPr>
              <a:t>Пожарский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ru-RU" sz="3400" dirty="0" smtClean="0">
              <a:solidFill>
                <a:srgbClr val="33CCFF"/>
              </a:solidFill>
            </a:endParaRPr>
          </a:p>
        </p:txBody>
      </p:sp>
      <p:pic>
        <p:nvPicPr>
          <p:cNvPr id="4099" name="Picture 6" descr="bc700ef60bd24740e693c70c77bc287a"/>
          <p:cNvPicPr>
            <a:picLocks noChangeAspect="1" noChangeArrowheads="1"/>
          </p:cNvPicPr>
          <p:nvPr/>
        </p:nvPicPr>
        <p:blipFill>
          <a:blip r:embed="rId2"/>
          <a:srcRect l="63" t="-89" b="33304"/>
          <a:stretch>
            <a:fillRect/>
          </a:stretch>
        </p:blipFill>
        <p:spPr bwMode="auto">
          <a:xfrm>
            <a:off x="428625" y="1643063"/>
            <a:ext cx="821531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33CCFF"/>
                </a:solidFill>
              </a:rPr>
              <a:t>Ордена   Суворова</a:t>
            </a:r>
          </a:p>
        </p:txBody>
      </p:sp>
      <p:pic>
        <p:nvPicPr>
          <p:cNvPr id="22531" name="Picture 2" descr="F:\Новая папка\багратион, раевский, суворов\ордена суворова 1,2,3 степень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2146300"/>
            <a:ext cx="7072313" cy="3236913"/>
          </a:xfrm>
          <a:noFill/>
          <a:ln w="1905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33CCFF"/>
                </a:solidFill>
              </a:rPr>
              <a:t>Кутузов Михаил Илларионович</a:t>
            </a:r>
          </a:p>
        </p:txBody>
      </p:sp>
      <p:pic>
        <p:nvPicPr>
          <p:cNvPr id="23555" name="Picture 4" descr="KUTUZOV_Mikhail_Illarionovich2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1052513"/>
            <a:ext cx="4289425" cy="547370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33CCFF"/>
                </a:solidFill>
              </a:rPr>
              <a:t>Ордена Кутузова 1,2,3 степени</a:t>
            </a:r>
          </a:p>
        </p:txBody>
      </p:sp>
      <p:pic>
        <p:nvPicPr>
          <p:cNvPr id="24579" name="Picture 4" descr="кутузов-2 степе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643063"/>
            <a:ext cx="2003425" cy="2087562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4580" name="Picture 5" descr="кутузов-3 степень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3929063"/>
            <a:ext cx="2071687" cy="2090737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24581" name="Picture 6" descr="кутузов 1 степень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75" y="1714500"/>
            <a:ext cx="2193925" cy="2071688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1295400" y="76200"/>
            <a:ext cx="7062788" cy="566738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dirty="0" smtClean="0">
                <a:solidFill>
                  <a:srgbClr val="33CCFF"/>
                </a:solidFill>
              </a:rPr>
              <a:t>Бородинская    битва</a:t>
            </a:r>
          </a:p>
        </p:txBody>
      </p:sp>
      <p:sp>
        <p:nvSpPr>
          <p:cNvPr id="25603" name="Rectangle 9"/>
          <p:cNvSpPr>
            <a:spLocks noChangeArrowheads="1"/>
          </p:cNvSpPr>
          <p:nvPr/>
        </p:nvSpPr>
        <p:spPr bwMode="auto">
          <a:xfrm rot="1194221">
            <a:off x="3276600" y="2057400"/>
            <a:ext cx="381000" cy="160020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04" name="Rectangle 10"/>
          <p:cNvSpPr>
            <a:spLocks noChangeArrowheads="1"/>
          </p:cNvSpPr>
          <p:nvPr/>
        </p:nvSpPr>
        <p:spPr bwMode="auto">
          <a:xfrm rot="-463599">
            <a:off x="3124200" y="3962400"/>
            <a:ext cx="381000" cy="160020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05" name="Rectangle 11"/>
          <p:cNvSpPr>
            <a:spLocks noChangeArrowheads="1"/>
          </p:cNvSpPr>
          <p:nvPr/>
        </p:nvSpPr>
        <p:spPr bwMode="auto">
          <a:xfrm rot="949081">
            <a:off x="4267200" y="1143000"/>
            <a:ext cx="228600" cy="762000"/>
          </a:xfrm>
          <a:prstGeom prst="rect">
            <a:avLst/>
          </a:prstGeom>
          <a:solidFill>
            <a:schemeClr val="hlink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06" name="Rectangle 12"/>
          <p:cNvSpPr>
            <a:spLocks noChangeArrowheads="1"/>
          </p:cNvSpPr>
          <p:nvPr/>
        </p:nvSpPr>
        <p:spPr bwMode="auto">
          <a:xfrm rot="819025">
            <a:off x="3733800" y="2667000"/>
            <a:ext cx="228600" cy="914400"/>
          </a:xfrm>
          <a:prstGeom prst="rect">
            <a:avLst/>
          </a:prstGeom>
          <a:solidFill>
            <a:srgbClr val="CCFFFF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07" name="Rectangle 13"/>
          <p:cNvSpPr>
            <a:spLocks noChangeArrowheads="1"/>
          </p:cNvSpPr>
          <p:nvPr/>
        </p:nvSpPr>
        <p:spPr bwMode="auto">
          <a:xfrm rot="-471677">
            <a:off x="2667000" y="3733800"/>
            <a:ext cx="228600" cy="914400"/>
          </a:xfrm>
          <a:prstGeom prst="rect">
            <a:avLst/>
          </a:prstGeom>
          <a:solidFill>
            <a:srgbClr val="CCFFFF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08" name="Rectangle 14"/>
          <p:cNvSpPr>
            <a:spLocks noChangeArrowheads="1"/>
          </p:cNvSpPr>
          <p:nvPr/>
        </p:nvSpPr>
        <p:spPr bwMode="auto">
          <a:xfrm rot="-471677">
            <a:off x="2819400" y="4800600"/>
            <a:ext cx="228600" cy="914400"/>
          </a:xfrm>
          <a:prstGeom prst="rect">
            <a:avLst/>
          </a:prstGeom>
          <a:solidFill>
            <a:srgbClr val="CCFFFF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09" name="Rectangle 15"/>
          <p:cNvSpPr>
            <a:spLocks noChangeArrowheads="1"/>
          </p:cNvSpPr>
          <p:nvPr/>
        </p:nvSpPr>
        <p:spPr bwMode="auto">
          <a:xfrm rot="-330374">
            <a:off x="1295400" y="4876800"/>
            <a:ext cx="228600" cy="762000"/>
          </a:xfrm>
          <a:prstGeom prst="rect">
            <a:avLst/>
          </a:prstGeom>
          <a:solidFill>
            <a:schemeClr val="hlink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10" name="Rectangle 16"/>
          <p:cNvSpPr>
            <a:spLocks noChangeArrowheads="1"/>
          </p:cNvSpPr>
          <p:nvPr/>
        </p:nvSpPr>
        <p:spPr bwMode="auto">
          <a:xfrm>
            <a:off x="2209800" y="5638800"/>
            <a:ext cx="304800" cy="91440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11" name="Rectangle 17"/>
          <p:cNvSpPr>
            <a:spLocks noChangeArrowheads="1"/>
          </p:cNvSpPr>
          <p:nvPr/>
        </p:nvSpPr>
        <p:spPr bwMode="auto">
          <a:xfrm rot="-472662">
            <a:off x="2209800" y="3810000"/>
            <a:ext cx="304800" cy="914400"/>
          </a:xfrm>
          <a:prstGeom prst="rect">
            <a:avLst/>
          </a:prstGeom>
          <a:solidFill>
            <a:schemeClr val="bg1"/>
          </a:solidFill>
          <a:ln w="38100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12" name="Rectangle 18"/>
          <p:cNvSpPr>
            <a:spLocks noChangeArrowheads="1"/>
          </p:cNvSpPr>
          <p:nvPr/>
        </p:nvSpPr>
        <p:spPr bwMode="auto">
          <a:xfrm rot="-472662">
            <a:off x="1447800" y="3962400"/>
            <a:ext cx="304800" cy="914400"/>
          </a:xfrm>
          <a:prstGeom prst="rect">
            <a:avLst/>
          </a:prstGeom>
          <a:solidFill>
            <a:schemeClr val="bg1"/>
          </a:solidFill>
          <a:ln w="38100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pic>
        <p:nvPicPr>
          <p:cNvPr id="25613" name="Picture 19" descr="cnvt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4525" y="4800600"/>
            <a:ext cx="752475" cy="76200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25614" name="Text Box 20"/>
          <p:cNvSpPr txBox="1">
            <a:spLocks noChangeArrowheads="1"/>
          </p:cNvSpPr>
          <p:nvPr/>
        </p:nvSpPr>
        <p:spPr bwMode="auto">
          <a:xfrm rot="-4606433">
            <a:off x="5203825" y="2568575"/>
            <a:ext cx="2362200" cy="425450"/>
          </a:xfrm>
          <a:prstGeom prst="rect">
            <a:avLst/>
          </a:prstGeom>
          <a:solidFill>
            <a:srgbClr val="008000"/>
          </a:solidFill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FFFF"/>
                </a:solidFill>
                <a:latin typeface="Times New Roman" pitchFamily="18" charset="0"/>
              </a:rPr>
              <a:t>Барклай де Толли</a:t>
            </a:r>
          </a:p>
        </p:txBody>
      </p:sp>
      <p:sp>
        <p:nvSpPr>
          <p:cNvPr id="25615" name="Text Box 21"/>
          <p:cNvSpPr txBox="1">
            <a:spLocks noChangeArrowheads="1"/>
          </p:cNvSpPr>
          <p:nvPr/>
        </p:nvSpPr>
        <p:spPr bwMode="auto">
          <a:xfrm rot="4805046">
            <a:off x="5159375" y="5083175"/>
            <a:ext cx="2362200" cy="425450"/>
          </a:xfrm>
          <a:prstGeom prst="rect">
            <a:avLst/>
          </a:prstGeom>
          <a:solidFill>
            <a:srgbClr val="008000"/>
          </a:solidFill>
          <a:ln w="28575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FFFFFF"/>
                </a:solidFill>
                <a:latin typeface="Times New Roman" pitchFamily="18" charset="0"/>
              </a:rPr>
              <a:t>Багратион</a:t>
            </a:r>
          </a:p>
        </p:txBody>
      </p:sp>
      <p:grpSp>
        <p:nvGrpSpPr>
          <p:cNvPr id="25616" name="Group 22"/>
          <p:cNvGrpSpPr>
            <a:grpSpLocks/>
          </p:cNvGrpSpPr>
          <p:nvPr/>
        </p:nvGrpSpPr>
        <p:grpSpPr bwMode="auto">
          <a:xfrm>
            <a:off x="5029200" y="2667000"/>
            <a:ext cx="930275" cy="1524000"/>
            <a:chOff x="3168" y="1680"/>
            <a:chExt cx="586" cy="960"/>
          </a:xfrm>
        </p:grpSpPr>
        <p:sp>
          <p:nvSpPr>
            <p:cNvPr id="25628" name="AutoShape 23"/>
            <p:cNvSpPr>
              <a:spLocks noChangeArrowheads="1"/>
            </p:cNvSpPr>
            <p:nvPr/>
          </p:nvSpPr>
          <p:spPr bwMode="auto">
            <a:xfrm rot="105899" flipH="1">
              <a:off x="3168" y="1680"/>
              <a:ext cx="240" cy="960"/>
            </a:xfrm>
            <a:prstGeom prst="chevron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ru-RU">
                <a:latin typeface="Arial" charset="0"/>
              </a:endParaRPr>
            </a:p>
          </p:txBody>
        </p:sp>
        <p:sp>
          <p:nvSpPr>
            <p:cNvPr id="25629" name="Text Box 24"/>
            <p:cNvSpPr txBox="1">
              <a:spLocks noChangeArrowheads="1"/>
            </p:cNvSpPr>
            <p:nvPr/>
          </p:nvSpPr>
          <p:spPr bwMode="auto">
            <a:xfrm rot="-5410919">
              <a:off x="3109" y="1931"/>
              <a:ext cx="84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>
                  <a:latin typeface="Times New Roman" pitchFamily="18" charset="0"/>
                </a:rPr>
                <a:t>Батарея </a:t>
              </a:r>
            </a:p>
            <a:p>
              <a:pPr algn="ctr"/>
              <a:r>
                <a:rPr lang="ru-RU" sz="2000" b="1">
                  <a:latin typeface="Times New Roman" pitchFamily="18" charset="0"/>
                </a:rPr>
                <a:t>Раевского</a:t>
              </a:r>
            </a:p>
          </p:txBody>
        </p:sp>
      </p:grpSp>
      <p:grpSp>
        <p:nvGrpSpPr>
          <p:cNvPr id="25617" name="Group 25"/>
          <p:cNvGrpSpPr>
            <a:grpSpLocks/>
          </p:cNvGrpSpPr>
          <p:nvPr/>
        </p:nvGrpSpPr>
        <p:grpSpPr bwMode="auto">
          <a:xfrm>
            <a:off x="5029200" y="4078288"/>
            <a:ext cx="928688" cy="1870075"/>
            <a:chOff x="3168" y="1561"/>
            <a:chExt cx="585" cy="1178"/>
          </a:xfrm>
        </p:grpSpPr>
        <p:sp>
          <p:nvSpPr>
            <p:cNvPr id="25626" name="AutoShape 26"/>
            <p:cNvSpPr>
              <a:spLocks noChangeArrowheads="1"/>
            </p:cNvSpPr>
            <p:nvPr/>
          </p:nvSpPr>
          <p:spPr bwMode="auto">
            <a:xfrm rot="105899" flipH="1">
              <a:off x="3168" y="1680"/>
              <a:ext cx="240" cy="960"/>
            </a:xfrm>
            <a:prstGeom prst="chevron">
              <a:avLst>
                <a:gd name="adj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ru-RU">
                <a:latin typeface="Arial" charset="0"/>
              </a:endParaRPr>
            </a:p>
          </p:txBody>
        </p:sp>
        <p:sp>
          <p:nvSpPr>
            <p:cNvPr id="25627" name="Text Box 27"/>
            <p:cNvSpPr txBox="1">
              <a:spLocks noChangeArrowheads="1"/>
            </p:cNvSpPr>
            <p:nvPr/>
          </p:nvSpPr>
          <p:spPr bwMode="auto">
            <a:xfrm rot="-5410919">
              <a:off x="2943" y="1929"/>
              <a:ext cx="1178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ru-RU" sz="2000" b="1">
                  <a:latin typeface="Times New Roman" pitchFamily="18" charset="0"/>
                </a:rPr>
                <a:t>Багратионовы</a:t>
              </a:r>
            </a:p>
            <a:p>
              <a:pPr algn="ctr"/>
              <a:r>
                <a:rPr lang="ru-RU" sz="2000" b="1">
                  <a:latin typeface="Times New Roman" pitchFamily="18" charset="0"/>
                </a:rPr>
                <a:t>флеши</a:t>
              </a:r>
            </a:p>
          </p:txBody>
        </p:sp>
      </p:grpSp>
      <p:sp>
        <p:nvSpPr>
          <p:cNvPr id="25618" name="Rectangle 28"/>
          <p:cNvSpPr>
            <a:spLocks noChangeArrowheads="1"/>
          </p:cNvSpPr>
          <p:nvPr/>
        </p:nvSpPr>
        <p:spPr bwMode="auto">
          <a:xfrm>
            <a:off x="6858000" y="3124200"/>
            <a:ext cx="381000" cy="1295400"/>
          </a:xfrm>
          <a:prstGeom prst="rect">
            <a:avLst/>
          </a:prstGeom>
          <a:solidFill>
            <a:srgbClr val="0080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19" name="Rectangle 29"/>
          <p:cNvSpPr>
            <a:spLocks noChangeArrowheads="1"/>
          </p:cNvSpPr>
          <p:nvPr/>
        </p:nvSpPr>
        <p:spPr bwMode="auto">
          <a:xfrm>
            <a:off x="7696200" y="3810000"/>
            <a:ext cx="228600" cy="8382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ru-RU">
              <a:latin typeface="Arial" charset="0"/>
            </a:endParaRPr>
          </a:p>
        </p:txBody>
      </p:sp>
      <p:sp>
        <p:nvSpPr>
          <p:cNvPr id="25620" name="Text Box 30"/>
          <p:cNvSpPr txBox="1">
            <a:spLocks noChangeArrowheads="1"/>
          </p:cNvSpPr>
          <p:nvPr/>
        </p:nvSpPr>
        <p:spPr bwMode="auto">
          <a:xfrm rot="-3837681">
            <a:off x="7299325" y="1790701"/>
            <a:ext cx="993775" cy="679450"/>
          </a:xfrm>
          <a:prstGeom prst="rect">
            <a:avLst/>
          </a:prstGeom>
          <a:solidFill>
            <a:srgbClr val="66FF66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latin typeface="Times New Roman" pitchFamily="18" charset="0"/>
              </a:rPr>
              <a:t>Уваров</a:t>
            </a:r>
          </a:p>
          <a:p>
            <a:r>
              <a:rPr lang="ru-RU" b="1">
                <a:latin typeface="Times New Roman" pitchFamily="18" charset="0"/>
              </a:rPr>
              <a:t>Платов</a:t>
            </a:r>
          </a:p>
        </p:txBody>
      </p:sp>
      <p:pic>
        <p:nvPicPr>
          <p:cNvPr id="25621" name="Picture 31" descr="cnvt1"/>
          <p:cNvPicPr>
            <a:picLocks noChangeAspect="1" noChangeArrowheads="1"/>
          </p:cNvPicPr>
          <p:nvPr/>
        </p:nvPicPr>
        <p:blipFill>
          <a:blip r:embed="rId3">
            <a:lum bright="6000"/>
          </a:blip>
          <a:srcRect/>
          <a:stretch>
            <a:fillRect/>
          </a:stretch>
        </p:blipFill>
        <p:spPr bwMode="auto">
          <a:xfrm>
            <a:off x="7620000" y="2819400"/>
            <a:ext cx="838200" cy="950913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</p:spPr>
      </p:pic>
      <p:grpSp>
        <p:nvGrpSpPr>
          <p:cNvPr id="25622" name="Group 32"/>
          <p:cNvGrpSpPr>
            <a:grpSpLocks/>
          </p:cNvGrpSpPr>
          <p:nvPr/>
        </p:nvGrpSpPr>
        <p:grpSpPr bwMode="auto">
          <a:xfrm>
            <a:off x="2590800" y="4724400"/>
            <a:ext cx="3505200" cy="1600200"/>
            <a:chOff x="1632" y="2976"/>
            <a:chExt cx="2208" cy="1008"/>
          </a:xfrm>
        </p:grpSpPr>
        <p:sp>
          <p:nvSpPr>
            <p:cNvPr id="25624" name="AutoShape 33"/>
            <p:cNvSpPr>
              <a:spLocks noChangeArrowheads="1"/>
            </p:cNvSpPr>
            <p:nvPr/>
          </p:nvSpPr>
          <p:spPr bwMode="auto">
            <a:xfrm>
              <a:off x="2304" y="2976"/>
              <a:ext cx="816" cy="2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62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ru-RU">
                <a:latin typeface="Arial" charset="0"/>
              </a:endParaRPr>
            </a:p>
          </p:txBody>
        </p:sp>
        <p:sp>
          <p:nvSpPr>
            <p:cNvPr id="25625" name="AutoShape 34"/>
            <p:cNvSpPr>
              <a:spLocks noChangeArrowheads="1"/>
            </p:cNvSpPr>
            <p:nvPr/>
          </p:nvSpPr>
          <p:spPr bwMode="auto">
            <a:xfrm>
              <a:off x="1632" y="3696"/>
              <a:ext cx="2208" cy="2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ru-RU">
                <a:latin typeface="Arial" charset="0"/>
              </a:endParaRPr>
            </a:p>
          </p:txBody>
        </p:sp>
      </p:grpSp>
      <p:pic>
        <p:nvPicPr>
          <p:cNvPr id="25623" name="Picture 36" descr="cnvt0"/>
          <p:cNvPicPr>
            <a:picLocks noChangeAspect="1" noChangeArrowheads="1"/>
          </p:cNvPicPr>
          <p:nvPr/>
        </p:nvPicPr>
        <p:blipFill>
          <a:blip r:embed="rId4">
            <a:lum bright="12000" contrast="12000"/>
          </a:blip>
          <a:srcRect/>
          <a:stretch>
            <a:fillRect/>
          </a:stretch>
        </p:blipFill>
        <p:spPr bwMode="auto">
          <a:xfrm>
            <a:off x="571500" y="928688"/>
            <a:ext cx="8093075" cy="5688012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бородинское с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642938"/>
            <a:ext cx="8215313" cy="5786437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7651" name="Picture 4" descr="бородино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333375"/>
            <a:ext cx="8424862" cy="6119813"/>
          </a:xfrm>
          <a:ln w="1905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pribytie_kutuzova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642938"/>
            <a:ext cx="8064500" cy="5688012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9700" name="Picture 4" descr="Совет в Филя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8280400" cy="612140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0724" name="Picture 4" descr="Памятник 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82804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33CCFF"/>
                </a:solidFill>
              </a:rPr>
              <a:t>Памятник Кутузову в Москве</a:t>
            </a:r>
          </a:p>
        </p:txBody>
      </p:sp>
      <p:pic>
        <p:nvPicPr>
          <p:cNvPr id="31747" name="Picture 4" descr="памятник кутузову в москв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4438" y="1412875"/>
            <a:ext cx="4032250" cy="4968875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. 4"/>
          <p:cNvSpPr>
            <a:spLocks noGrp="1"/>
          </p:cNvSpPr>
          <p:nvPr>
            <p:ph type="title" idx="4294967295"/>
          </p:nvPr>
        </p:nvSpPr>
        <p:spPr>
          <a:xfrm>
            <a:off x="250825" y="549275"/>
            <a:ext cx="8229600" cy="92075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33CCFF"/>
                </a:solidFill>
                <a:latin typeface="Arial" charset="0"/>
              </a:rPr>
              <a:t>Москва-</a:t>
            </a:r>
            <a:r>
              <a:rPr lang="en-US" sz="3600" dirty="0" smtClean="0">
                <a:solidFill>
                  <a:srgbClr val="33CCFF"/>
                </a:solidFill>
                <a:latin typeface="Arial" charset="0"/>
              </a:rPr>
              <a:t>XVII</a:t>
            </a:r>
            <a:r>
              <a:rPr lang="ru-RU" sz="3600" dirty="0" smtClean="0">
                <a:solidFill>
                  <a:srgbClr val="33CCFF"/>
                </a:solidFill>
                <a:latin typeface="Arial" charset="0"/>
              </a:rPr>
              <a:t> век</a:t>
            </a:r>
          </a:p>
        </p:txBody>
      </p:sp>
      <p:pic>
        <p:nvPicPr>
          <p:cNvPr id="5123" name="Рисунок 5" descr="Без имени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6475" y="1571625"/>
            <a:ext cx="7065963" cy="4881563"/>
          </a:xfrm>
          <a:prstGeom prst="rect">
            <a:avLst/>
          </a:prstGeom>
          <a:noFill/>
          <a:ln w="38100" algn="ctr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5"/>
          <p:cNvSpPr txBox="1">
            <a:spLocks noChangeArrowheads="1"/>
          </p:cNvSpPr>
          <p:nvPr/>
        </p:nvSpPr>
        <p:spPr bwMode="auto">
          <a:xfrm>
            <a:off x="395288" y="476250"/>
            <a:ext cx="77041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/>
              <a:t>               </a:t>
            </a:r>
            <a:r>
              <a:rPr lang="ru-RU" sz="3600" b="1">
                <a:solidFill>
                  <a:srgbClr val="33CCFF"/>
                </a:solidFill>
              </a:rPr>
              <a:t>Константин  Константинович Рокоссовский</a:t>
            </a:r>
          </a:p>
        </p:txBody>
      </p:sp>
      <p:pic>
        <p:nvPicPr>
          <p:cNvPr id="3277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3225" y="1928813"/>
            <a:ext cx="3429000" cy="4605337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/>
          <p:cNvPicPr>
            <a:picLocks noChangeAspect="1" noChangeArrowheads="1"/>
          </p:cNvPicPr>
          <p:nvPr/>
        </p:nvPicPr>
        <p:blipFill>
          <a:blip r:embed="rId2"/>
          <a:srcRect l="1837" t="1213" r="5553" b="7909"/>
          <a:stretch>
            <a:fillRect/>
          </a:stretch>
        </p:blipFill>
        <p:spPr bwMode="auto">
          <a:xfrm>
            <a:off x="2857500" y="1500188"/>
            <a:ext cx="3440113" cy="5229225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547813" y="214313"/>
            <a:ext cx="7127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solidFill>
                  <a:srgbClr val="33CCFF"/>
                </a:solidFill>
              </a:rPr>
              <a:t>К. К. Рокоссовский   вблизи Варшавы ноябрь 1944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857250" y="1643063"/>
            <a:ext cx="7143750" cy="4729162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-1044575" y="476250"/>
            <a:ext cx="9877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lvl="3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  <a:defRPr/>
            </a:pPr>
            <a:r>
              <a:rPr lang="ru-RU" sz="3600">
                <a:solidFill>
                  <a:srgbClr val="00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Рокоссовский в окружении командиров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4294967295"/>
          </p:nvPr>
        </p:nvSpPr>
        <p:spPr>
          <a:xfrm flipH="1">
            <a:off x="8964613" y="7100888"/>
            <a:ext cx="360362" cy="730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800" smtClean="0"/>
          </a:p>
        </p:txBody>
      </p:sp>
      <p:pic>
        <p:nvPicPr>
          <p:cNvPr id="3584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700213"/>
            <a:ext cx="8642350" cy="4895850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179388" y="476250"/>
            <a:ext cx="91090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CCFF"/>
                </a:solidFill>
                <a:latin typeface="Tahoma" pitchFamily="34" charset="0"/>
              </a:rPr>
              <a:t>           Июнь 1945 года</a:t>
            </a:r>
            <a:r>
              <a:rPr lang="en-US" sz="2800">
                <a:solidFill>
                  <a:srgbClr val="00CCFF"/>
                </a:solidFill>
                <a:latin typeface="Tahoma" pitchFamily="34" charset="0"/>
              </a:rPr>
              <a:t>,</a:t>
            </a:r>
            <a:r>
              <a:rPr lang="ru-RU" sz="2800">
                <a:solidFill>
                  <a:srgbClr val="00CCFF"/>
                </a:solidFill>
                <a:latin typeface="Tahoma" pitchFamily="34" charset="0"/>
              </a:rPr>
              <a:t>  К.К. Рокоссовский</a:t>
            </a:r>
            <a:r>
              <a:rPr lang="en-US" sz="2800">
                <a:solidFill>
                  <a:srgbClr val="00CCFF"/>
                </a:solidFill>
                <a:latin typeface="Tahoma" pitchFamily="34" charset="0"/>
              </a:rPr>
              <a:t> </a:t>
            </a:r>
            <a:endParaRPr lang="ru-RU" sz="2800">
              <a:solidFill>
                <a:srgbClr val="00CCFF"/>
              </a:solidFill>
              <a:latin typeface="Tahoma" pitchFamily="34" charset="0"/>
            </a:endParaRPr>
          </a:p>
          <a:p>
            <a:r>
              <a:rPr lang="ru-RU" sz="2800">
                <a:solidFill>
                  <a:srgbClr val="00CCFF"/>
                </a:solidFill>
                <a:latin typeface="Tahoma" pitchFamily="34" charset="0"/>
              </a:rPr>
              <a:t>               командует парадом Победы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4663" y="0"/>
            <a:ext cx="4679950" cy="666908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00CCFF"/>
                </a:solidFill>
              </a:rPr>
              <a:t>   Бронзовый бюст в городе Великие Луки Псковской области</a:t>
            </a:r>
            <a:r>
              <a:rPr lang="ru-RU" b="1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9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4213" y="188913"/>
            <a:ext cx="81026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0CCFF"/>
                </a:solidFill>
              </a:rPr>
              <a:t>Жуков Георгий Константинович</a:t>
            </a:r>
          </a:p>
        </p:txBody>
      </p:sp>
      <p:pic>
        <p:nvPicPr>
          <p:cNvPr id="6" name="Рисунок 5" descr="Georgy%20Zhuk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5685" y="1780041"/>
            <a:ext cx="2051823" cy="2887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60871_ma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" y="1706063"/>
            <a:ext cx="1956872" cy="2839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236252892_6505_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2071678"/>
            <a:ext cx="2928958" cy="4077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ab19d019b8e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4500570"/>
            <a:ext cx="2857520" cy="2257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0b128ce87a1fcf06835e883447b1a7f8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238" y="4643398"/>
            <a:ext cx="3000906" cy="2214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CCFF"/>
                </a:solidFill>
              </a:rPr>
              <a:t>Георгиевские кресты</a:t>
            </a:r>
          </a:p>
        </p:txBody>
      </p:sp>
      <p:pic>
        <p:nvPicPr>
          <p:cNvPr id="7" name="Содержимое 6" descr="0016-034-Vooruzhennye-sily-Rossii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428728" y="1428736"/>
            <a:ext cx="6548988" cy="4911741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CCFF"/>
                </a:solidFill>
              </a:rPr>
              <a:t>Битва на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CCFF"/>
                </a:solidFill>
              </a:rPr>
              <a:t>реке Халхин-Гол</a:t>
            </a:r>
            <a:endParaRPr lang="ru-RU" b="0" dirty="0" smtClean="0">
              <a:solidFill>
                <a:srgbClr val="00CCFF"/>
              </a:solidFill>
              <a:effectLst/>
            </a:endParaRPr>
          </a:p>
        </p:txBody>
      </p:sp>
      <p:pic>
        <p:nvPicPr>
          <p:cNvPr id="4" name="Содержимое 3" descr="сражение у реки халкин-гол 1939г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14282" y="1500174"/>
            <a:ext cx="4939107" cy="2857520"/>
          </a:xfrm>
          <a:effectLst>
            <a:softEdge rad="112500"/>
          </a:effectLst>
        </p:spPr>
      </p:pic>
      <p:pic>
        <p:nvPicPr>
          <p:cNvPr id="5" name="Рисунок 4" descr="сражение у реки халкин-гол 1939г.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6048" y="3714752"/>
            <a:ext cx="4158129" cy="29120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CCFF"/>
                </a:solidFill>
              </a:rPr>
              <a:t>«Золотая звезда» Героя</a:t>
            </a:r>
          </a:p>
        </p:txBody>
      </p:sp>
      <p:pic>
        <p:nvPicPr>
          <p:cNvPr id="40963" name="Содержимое 3" descr="звезда героя сов.союза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357563" y="1785938"/>
            <a:ext cx="2416175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0CCFF"/>
                </a:solidFill>
              </a:rPr>
              <a:t>Маршал  авиации  Голованов Александр  Евгеньевич</a:t>
            </a:r>
          </a:p>
        </p:txBody>
      </p:sp>
      <p:pic>
        <p:nvPicPr>
          <p:cNvPr id="4" name="Содержимое 3" descr="59054355_Golovan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2" y="1285860"/>
            <a:ext cx="3386100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Alexandr_Golovanov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32" y="1285860"/>
            <a:ext cx="3190984" cy="47777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9570" y="2000240"/>
            <a:ext cx="2404000" cy="3689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. 4"/>
          <p:cNvSpPr>
            <a:spLocks/>
          </p:cNvSpPr>
          <p:nvPr/>
        </p:nvSpPr>
        <p:spPr bwMode="auto">
          <a:xfrm>
            <a:off x="457200" y="333375"/>
            <a:ext cx="8291513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4000">
                <a:solidFill>
                  <a:srgbClr val="33CCFF"/>
                </a:solidFill>
                <a:latin typeface="Tahoma" pitchFamily="34" charset="0"/>
              </a:rPr>
              <a:t>Польская шляхта на русской земле</a:t>
            </a:r>
            <a:r>
              <a:rPr lang="ru-RU" sz="4000">
                <a:latin typeface="Tahoma" pitchFamily="34" charset="0"/>
              </a:rPr>
              <a:t> </a:t>
            </a:r>
          </a:p>
        </p:txBody>
      </p:sp>
      <p:pic>
        <p:nvPicPr>
          <p:cNvPr id="6147" name="Рисунок 5" descr="к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3113" y="1571625"/>
            <a:ext cx="7227887" cy="4970463"/>
          </a:xfrm>
          <a:prstGeom prst="rect">
            <a:avLst/>
          </a:prstGeom>
          <a:noFill/>
          <a:ln w="38100" algn="ctr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CCFF"/>
                </a:solidFill>
              </a:rPr>
              <a:t>Курская битва</a:t>
            </a:r>
          </a:p>
        </p:txBody>
      </p:sp>
      <p:pic>
        <p:nvPicPr>
          <p:cNvPr id="4" name="Содержимое 3" descr="курская битва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5072066" y="1357298"/>
            <a:ext cx="3731277" cy="2705175"/>
          </a:xfrm>
          <a:effectLst>
            <a:softEdge rad="112500"/>
          </a:effectLst>
        </p:spPr>
      </p:pic>
      <p:pic>
        <p:nvPicPr>
          <p:cNvPr id="5" name="Рисунок 4" descr="курская битва.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1214422"/>
            <a:ext cx="4473612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урская битва..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4071942"/>
            <a:ext cx="4019778" cy="2555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392_bi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10" y="4071942"/>
            <a:ext cx="3429024" cy="25217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CCFF"/>
                </a:solidFill>
              </a:rPr>
              <a:t>Форсирование Днепра</a:t>
            </a:r>
          </a:p>
        </p:txBody>
      </p:sp>
      <p:pic>
        <p:nvPicPr>
          <p:cNvPr id="4" name="Содержимое 3" descr="29241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714348" y="3929066"/>
            <a:ext cx="3786214" cy="2640805"/>
          </a:xfrm>
          <a:effectLst>
            <a:softEdge rad="112500"/>
          </a:effectLst>
        </p:spPr>
      </p:pic>
      <p:pic>
        <p:nvPicPr>
          <p:cNvPr id="5" name="Рисунок 4" descr="90015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4" y="1285860"/>
            <a:ext cx="3810000" cy="2524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s001067_1464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48" y="1357298"/>
            <a:ext cx="365902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3215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9190" y="3929066"/>
            <a:ext cx="3714776" cy="2519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0CCFF"/>
                </a:solidFill>
              </a:rPr>
              <a:t>Освобождение </a:t>
            </a:r>
            <a:br>
              <a:rPr lang="ru-RU" sz="4000" dirty="0" smtClean="0">
                <a:solidFill>
                  <a:srgbClr val="00CCFF"/>
                </a:solidFill>
              </a:rPr>
            </a:br>
            <a:r>
              <a:rPr lang="ru-RU" sz="4000" dirty="0" smtClean="0">
                <a:solidFill>
                  <a:srgbClr val="00CCFF"/>
                </a:solidFill>
              </a:rPr>
              <a:t>Киева</a:t>
            </a:r>
          </a:p>
        </p:txBody>
      </p:sp>
      <p:pic>
        <p:nvPicPr>
          <p:cNvPr id="4" name="Содержимое 3" descr="освобожденном Харькове. Август 1943 г..jpe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2928926" y="2285992"/>
            <a:ext cx="3333773" cy="2500330"/>
          </a:xfrm>
          <a:effectLst>
            <a:softEdge rad="112500"/>
          </a:effectLst>
        </p:spPr>
      </p:pic>
      <p:pic>
        <p:nvPicPr>
          <p:cNvPr id="5" name="Рисунок 4" descr="_liberator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3909" y="698479"/>
            <a:ext cx="3071833" cy="2097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2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0" y="480895"/>
            <a:ext cx="3234695" cy="2426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kiev_on_war_14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6348" y="4143380"/>
            <a:ext cx="3857652" cy="2468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xussr_11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4286256"/>
            <a:ext cx="4422353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CCFF"/>
                </a:solidFill>
              </a:rPr>
              <a:t>Белорусская операция</a:t>
            </a:r>
          </a:p>
        </p:txBody>
      </p:sp>
      <p:pic>
        <p:nvPicPr>
          <p:cNvPr id="4" name="Содержимое 3" descr="белорусская операция .jpe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4929190" y="1142984"/>
            <a:ext cx="3764400" cy="2906369"/>
          </a:xfrm>
          <a:effectLst>
            <a:softEdge rad="112500"/>
          </a:effectLst>
        </p:spPr>
      </p:pic>
      <p:pic>
        <p:nvPicPr>
          <p:cNvPr id="5" name="Рисунок 4" descr="100683620_564943_10150807842573282_1536091517_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357298"/>
            <a:ext cx="4454337" cy="2704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ed6ffe5926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4071942"/>
            <a:ext cx="3857626" cy="2581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_1944_abandoned_70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4876" y="4143380"/>
            <a:ext cx="3857652" cy="2579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33337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CCFF"/>
                </a:solidFill>
              </a:rPr>
              <a:t>«Золотая звезда» Героя</a:t>
            </a:r>
          </a:p>
        </p:txBody>
      </p:sp>
      <p:pic>
        <p:nvPicPr>
          <p:cNvPr id="47107" name="Содержимое 3" descr="золотая звезда.gif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406775" y="1600200"/>
            <a:ext cx="233045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4213" y="188913"/>
            <a:ext cx="81026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0CCFF"/>
                </a:solidFill>
              </a:rPr>
              <a:t>Жуков Георгий Константинович</a:t>
            </a:r>
          </a:p>
        </p:txBody>
      </p:sp>
      <p:pic>
        <p:nvPicPr>
          <p:cNvPr id="6" name="Рисунок 5" descr="Georgy%20Zhukov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5685" y="1780041"/>
            <a:ext cx="2051823" cy="2887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460871_mai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" y="1706063"/>
            <a:ext cx="1956872" cy="2839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236252892_6505_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2071678"/>
            <a:ext cx="2928958" cy="40774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ab19d019b8e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4500570"/>
            <a:ext cx="2857520" cy="22574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0b128ce87a1fcf06835e883447b1a7f8.jpe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238" y="4643398"/>
            <a:ext cx="3000906" cy="2214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14313"/>
            <a:ext cx="8229600" cy="1071562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>
                <a:solidFill>
                  <a:srgbClr val="33CCFF"/>
                </a:solidFill>
              </a:rPr>
              <a:t>Минин к князю Пожарскому</a:t>
            </a:r>
          </a:p>
        </p:txBody>
      </p:sp>
      <p:pic>
        <p:nvPicPr>
          <p:cNvPr id="7171" name="Picture 2" descr="F:\Новая папка\кутузов, минин и пожарский\угрюмов- минин к князю пожарского.jpg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268538" y="1357313"/>
            <a:ext cx="4732337" cy="536575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9144000" cy="12827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smtClean="0">
                <a:solidFill>
                  <a:srgbClr val="33CCFF"/>
                </a:solidFill>
              </a:rPr>
              <a:t>Приглашение князя Д.Пожарского возглавить ополчение</a:t>
            </a:r>
          </a:p>
        </p:txBody>
      </p:sp>
      <p:pic>
        <p:nvPicPr>
          <p:cNvPr id="8195" name="Picture 4"/>
          <p:cNvPicPr>
            <a:picLocks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557338"/>
            <a:ext cx="8459787" cy="5300662"/>
          </a:xfrm>
          <a:noFill/>
          <a:ln>
            <a:solidFill>
              <a:srgbClr val="FF00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33CCFF"/>
                </a:solidFill>
              </a:rPr>
              <a:t>Клятва Пожарского</a:t>
            </a:r>
          </a:p>
        </p:txBody>
      </p:sp>
      <p:pic>
        <p:nvPicPr>
          <p:cNvPr id="9219" name="Picture 5" descr="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6488" y="1268413"/>
            <a:ext cx="4105275" cy="5400675"/>
          </a:xfrm>
          <a:prstGeom prst="rect">
            <a:avLst/>
          </a:prstGeom>
          <a:noFill/>
          <a:ln w="15875">
            <a:solidFill>
              <a:srgbClr val="8000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33CCFF"/>
                </a:solidFill>
              </a:rPr>
              <a:t>Знамя Пожарского</a:t>
            </a:r>
          </a:p>
        </p:txBody>
      </p:sp>
      <p:pic>
        <p:nvPicPr>
          <p:cNvPr id="10243" name="Picture 5" descr="F:\Новая папка\кутузов, минин и пожарский\знамя пожарс (1)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143000" y="1500188"/>
            <a:ext cx="6715125" cy="5035550"/>
          </a:xfr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. 4"/>
          <p:cNvSpPr>
            <a:spLocks noGrp="1"/>
          </p:cNvSpPr>
          <p:nvPr>
            <p:ph type="title" idx="4294967295"/>
          </p:nvPr>
        </p:nvSpPr>
        <p:spPr>
          <a:xfrm>
            <a:off x="457200" y="309563"/>
            <a:ext cx="8077200" cy="966787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0" smtClean="0">
                <a:solidFill>
                  <a:srgbClr val="33CCFF"/>
                </a:solidFill>
                <a:latin typeface="Arial" charset="0"/>
              </a:rPr>
              <a:t>Войско  Минина и  Пожарского </a:t>
            </a:r>
            <a:br>
              <a:rPr lang="ru-RU" sz="3200" b="0" smtClean="0">
                <a:solidFill>
                  <a:srgbClr val="33CCFF"/>
                </a:solidFill>
                <a:latin typeface="Arial" charset="0"/>
              </a:rPr>
            </a:br>
            <a:r>
              <a:rPr lang="ru-RU" sz="3200" b="0" smtClean="0">
                <a:solidFill>
                  <a:srgbClr val="33CCFF"/>
                </a:solidFill>
                <a:latin typeface="Arial" charset="0"/>
              </a:rPr>
              <a:t>у  стен  Кремля</a:t>
            </a:r>
          </a:p>
        </p:txBody>
      </p:sp>
      <p:pic>
        <p:nvPicPr>
          <p:cNvPr id="11267" name="Рисунок 5" descr="к-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1852613"/>
            <a:ext cx="7072313" cy="4719637"/>
          </a:xfrm>
          <a:prstGeom prst="rect">
            <a:avLst/>
          </a:prstGeom>
          <a:noFill/>
          <a:ln w="38100" algn="ctr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495</TotalTime>
  <Words>161</Words>
  <Application>Microsoft Office PowerPoint</Application>
  <PresentationFormat>Экран (4:3)</PresentationFormat>
  <Paragraphs>53</Paragraphs>
  <Slides>45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2" baseType="lpstr">
      <vt:lpstr>Garamond</vt:lpstr>
      <vt:lpstr>Arial</vt:lpstr>
      <vt:lpstr>Wingdings</vt:lpstr>
      <vt:lpstr>Calibri</vt:lpstr>
      <vt:lpstr>Tahoma</vt:lpstr>
      <vt:lpstr>Times New Roman</vt:lpstr>
      <vt:lpstr>Течение</vt:lpstr>
      <vt:lpstr>Слайд 1</vt:lpstr>
      <vt:lpstr>Слайд 2</vt:lpstr>
      <vt:lpstr>Москва-XVII век</vt:lpstr>
      <vt:lpstr>Слайд 4</vt:lpstr>
      <vt:lpstr>Минин к князю Пожарскому</vt:lpstr>
      <vt:lpstr>Приглашение князя Д.Пожарского возглавить ополчение</vt:lpstr>
      <vt:lpstr>Клятва Пожарского</vt:lpstr>
      <vt:lpstr>Знамя Пожарского</vt:lpstr>
      <vt:lpstr>Войско  Минина и  Пожарского  у  стен  Кремля</vt:lpstr>
      <vt:lpstr>Изгнание польских интервентов  из  Московского Кремля</vt:lpstr>
      <vt:lpstr>Слайд 11</vt:lpstr>
      <vt:lpstr>Казанский собор в Москве</vt:lpstr>
      <vt:lpstr>Слайд 13</vt:lpstr>
      <vt:lpstr> 13 ноября 1730 г. Александр Васильевич Суворов .</vt:lpstr>
      <vt:lpstr>Ученики Суворова</vt:lpstr>
      <vt:lpstr>Взятие  крепости  Туртукай</vt:lpstr>
      <vt:lpstr>Слайд 17</vt:lpstr>
      <vt:lpstr>Переход Суворова через Альпы</vt:lpstr>
      <vt:lpstr>Слайд 19</vt:lpstr>
      <vt:lpstr>Ордена   Суворова</vt:lpstr>
      <vt:lpstr>Кутузов Михаил Илларионович</vt:lpstr>
      <vt:lpstr>Ордена Кутузова 1,2,3 степени</vt:lpstr>
      <vt:lpstr>Бородинская    битва</vt:lpstr>
      <vt:lpstr>Слайд 24</vt:lpstr>
      <vt:lpstr>Слайд 25</vt:lpstr>
      <vt:lpstr>Слайд 26</vt:lpstr>
      <vt:lpstr>Слайд 27</vt:lpstr>
      <vt:lpstr>Слайд 28</vt:lpstr>
      <vt:lpstr>Памятник Кутузову в Москве</vt:lpstr>
      <vt:lpstr>Слайд 30</vt:lpstr>
      <vt:lpstr>Слайд 31</vt:lpstr>
      <vt:lpstr>Слайд 32</vt:lpstr>
      <vt:lpstr>Слайд 33</vt:lpstr>
      <vt:lpstr>Слайд 34</vt:lpstr>
      <vt:lpstr>Жуков Георгий Константинович</vt:lpstr>
      <vt:lpstr>Георгиевские кресты</vt:lpstr>
      <vt:lpstr>Битва на реке Халхин-Гол</vt:lpstr>
      <vt:lpstr>«Золотая звезда» Героя</vt:lpstr>
      <vt:lpstr>Маршал  авиации  Голованов Александр  Евгеньевич</vt:lpstr>
      <vt:lpstr>Курская битва</vt:lpstr>
      <vt:lpstr>Форсирование Днепра</vt:lpstr>
      <vt:lpstr>Освобождение  Киева</vt:lpstr>
      <vt:lpstr>Белорусская операция</vt:lpstr>
      <vt:lpstr>«Золотая звезда» Героя</vt:lpstr>
      <vt:lpstr>Жуков Георгий Константинович</vt:lpstr>
    </vt:vector>
  </TitlesOfParts>
  <Company>none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 ноября</dc:title>
  <dc:creator>unknown</dc:creator>
  <cp:lastModifiedBy>Admin</cp:lastModifiedBy>
  <cp:revision>56</cp:revision>
  <dcterms:created xsi:type="dcterms:W3CDTF">2007-11-01T13:19:20Z</dcterms:created>
  <dcterms:modified xsi:type="dcterms:W3CDTF">2014-07-28T14:13:23Z</dcterms:modified>
</cp:coreProperties>
</file>