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3" r:id="rId3"/>
    <p:sldId id="272" r:id="rId4"/>
    <p:sldId id="274" r:id="rId5"/>
    <p:sldId id="275" r:id="rId6"/>
    <p:sldId id="270" r:id="rId7"/>
    <p:sldId id="271" r:id="rId8"/>
    <p:sldId id="257" r:id="rId9"/>
    <p:sldId id="259" r:id="rId10"/>
    <p:sldId id="264" r:id="rId11"/>
    <p:sldId id="262" r:id="rId12"/>
    <p:sldId id="263" r:id="rId13"/>
    <p:sldId id="261" r:id="rId14"/>
    <p:sldId id="267" r:id="rId15"/>
    <p:sldId id="258" r:id="rId16"/>
    <p:sldId id="260" r:id="rId17"/>
    <p:sldId id="265" r:id="rId18"/>
    <p:sldId id="269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05" autoAdjust="0"/>
  </p:normalViewPr>
  <p:slideViewPr>
    <p:cSldViewPr>
      <p:cViewPr>
        <p:scale>
          <a:sx n="78" d="100"/>
          <a:sy n="78" d="100"/>
        </p:scale>
        <p:origin x="-1146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0F90A-E540-490D-A86B-E3F60FA1CB4B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50D25-F0C8-4079-B4F7-3E23F9E35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661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Парк имени Ивана </a:t>
            </a:r>
            <a:r>
              <a:rPr lang="ru-RU" dirty="0" err="1" smtClean="0"/>
              <a:t>Якутова</a:t>
            </a:r>
            <a:r>
              <a:rPr lang="ru-RU" dirty="0" smtClean="0"/>
              <a:t> Памятник Салавату </a:t>
            </a:r>
            <a:r>
              <a:rPr lang="ru-RU" dirty="0" err="1" smtClean="0"/>
              <a:t>Юлаеву</a:t>
            </a:r>
            <a:r>
              <a:rPr lang="ru-RU" dirty="0" smtClean="0"/>
              <a:t> Монумент Дружбы Ляля-Тюльпан Исламская мечеть </a:t>
            </a:r>
            <a:r>
              <a:rPr lang="ru-RU" smtClean="0"/>
              <a:t>в Уфе Башкирский </a:t>
            </a:r>
            <a:r>
              <a:rPr lang="ru-RU" dirty="0" smtClean="0"/>
              <a:t>театр оперы и балета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0D25-F0C8-4079-B4F7-3E23F9E350F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347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Башкиры очень музыкальны. Их самый известный инструмент — </a:t>
            </a:r>
            <a:r>
              <a:rPr lang="ru-RU" dirty="0" err="1" smtClean="0"/>
              <a:t>курай</a:t>
            </a:r>
            <a:r>
              <a:rPr lang="ru-RU" dirty="0" smtClean="0"/>
              <a:t>. Его делают из высушенного стебля одноименного растения.· Звук у </a:t>
            </a:r>
            <a:r>
              <a:rPr lang="ru-RU" dirty="0" err="1" smtClean="0"/>
              <a:t>курая</a:t>
            </a:r>
            <a:r>
              <a:rPr lang="ru-RU" dirty="0" smtClean="0"/>
              <a:t> очень нежный и мелодичный. Давайте послушаем.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0D25-F0C8-4079-B4F7-3E23F9E350F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724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Наш край невероятно красив! Здесь есть и высокие горы Урала, и бескрайние степи.· Вопросы для беседы:  · Что вы видите на картинке? (Горы, траву, небо).  · Какие они? (Высокие, величественные, красивые).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0D25-F0C8-4079-B4F7-3E23F9E350F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107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Башкортостан — это царство лесов! Здесь растут стройные березы, пушистые ели и могучие дубы. В лесах живут много зверей и птиц.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0D25-F0C8-4079-B4F7-3E23F9E350F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566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Чем еще славится наш край? Конечно, своим целебным медом! Башкирский мед считается одним из самых лучших в мире. Его собирают пчелы с душистых луговых цветов.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0D25-F0C8-4079-B4F7-3E23F9E350F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660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Чем еще славится наш край? Конечно, своим целебным медом! Башкирский мед считается одним из самых лучших в мире. Его собирают пчелы с душистых луговых цветов.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0D25-F0C8-4079-B4F7-3E23F9E350F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640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нашем крае есть настоящие чудеса! Это древняя пещера </a:t>
            </a:r>
            <a:r>
              <a:rPr lang="ru-RU" dirty="0" err="1" smtClean="0"/>
              <a:t>Шульган-Таш</a:t>
            </a:r>
            <a:r>
              <a:rPr lang="ru-RU" dirty="0" smtClean="0"/>
              <a:t>. Внутри нее древние люди нарисовали на стенах рисунки — мамонтов, лошадей. Этим рисункам много-много тысяч лет!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0D25-F0C8-4079-B4F7-3E23F9E350F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620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Есть у нас и уникальная гора </a:t>
            </a:r>
            <a:r>
              <a:rPr lang="ru-RU" dirty="0" err="1" smtClean="0"/>
              <a:t>Янгантау</a:t>
            </a:r>
            <a:r>
              <a:rPr lang="ru-RU" dirty="0" smtClean="0"/>
              <a:t>, что означает «Горящая гора». Она сама по себе теплая! Здесь построен санаторий, где люди лечатся теплым паром, который идет из-под земли.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0D25-F0C8-4079-B4F7-3E23F9E350F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560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Давайте вспомним, что же интересного мы узнали о нашем Башкортостане?· Вопросы для закрепления:  · Как называется наш край? (Республика Башкортостан).  · Какой город является столицей? (Уфа).  · Назовите символы нашего края. (Флаг, герб, </a:t>
            </a:r>
            <a:r>
              <a:rPr lang="ru-RU" dirty="0" err="1" smtClean="0"/>
              <a:t>курай</a:t>
            </a:r>
            <a:r>
              <a:rPr lang="ru-RU" dirty="0" smtClean="0"/>
              <a:t>).  · В чем жили башкиры-кочевники? (В юрте).  · Чем славится Башкортостан? (Горами, лесами, медом, пещерой с рисунками).· Ребята, мы с вами — жители прекрасного и богатого края. Давайте будем его любить, беречь и гордиться им!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0D25-F0C8-4079-B4F7-3E23F9E350F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891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5445224"/>
            <a:ext cx="7048872" cy="1412776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учитель-логопед МАДОУ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«Детский сад №37» г. Стерлитамак 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Тюмина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Е.В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7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Лесные богатства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8064896" cy="5368197"/>
          </a:xfrm>
        </p:spPr>
      </p:pic>
    </p:spTree>
    <p:extLst>
      <p:ext uri="{BB962C8B-B14F-4D97-AF65-F5344CB8AC3E}">
        <p14:creationId xmlns:p14="http://schemas.microsoft.com/office/powerpoint/2010/main" val="4243085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Гордость края — башкирский мед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68760"/>
            <a:ext cx="7488832" cy="536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540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Гордость края — башкирский мед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7632848" cy="4946086"/>
          </a:xfrm>
        </p:spPr>
      </p:pic>
    </p:spTree>
    <p:extLst>
      <p:ext uri="{BB962C8B-B14F-4D97-AF65-F5344CB8AC3E}">
        <p14:creationId xmlns:p14="http://schemas.microsoft.com/office/powerpoint/2010/main" val="2240652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Уникальные памятники: пещера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Шульган-Таш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8136904" cy="5337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9727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92696"/>
            <a:ext cx="9144000" cy="5680710"/>
          </a:xfrm>
        </p:spPr>
      </p:pic>
    </p:spTree>
    <p:extLst>
      <p:ext uri="{BB962C8B-B14F-4D97-AF65-F5344CB8AC3E}">
        <p14:creationId xmlns:p14="http://schemas.microsoft.com/office/powerpoint/2010/main" val="2249758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Знаменитый курорт —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Янгантау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8136904" cy="5424603"/>
          </a:xfrm>
        </p:spPr>
      </p:pic>
    </p:spTree>
    <p:extLst>
      <p:ext uri="{BB962C8B-B14F-4D97-AF65-F5344CB8AC3E}">
        <p14:creationId xmlns:p14="http://schemas.microsoft.com/office/powerpoint/2010/main" val="1066641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Янгантау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53" y="1600200"/>
            <a:ext cx="8058094" cy="4525963"/>
          </a:xfrm>
        </p:spPr>
      </p:pic>
    </p:spTree>
    <p:extLst>
      <p:ext uri="{BB962C8B-B14F-4D97-AF65-F5344CB8AC3E}">
        <p14:creationId xmlns:p14="http://schemas.microsoft.com/office/powerpoint/2010/main" val="1215215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Итог. Наш любимый край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878115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8258212" cy="5505475"/>
          </a:xfrm>
        </p:spPr>
      </p:pic>
    </p:spTree>
    <p:extLst>
      <p:ext uri="{BB962C8B-B14F-4D97-AF65-F5344CB8AC3E}">
        <p14:creationId xmlns:p14="http://schemas.microsoft.com/office/powerpoint/2010/main" val="26803331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8640"/>
            <a:ext cx="6624736" cy="6499585"/>
          </a:xfrm>
        </p:spPr>
      </p:pic>
    </p:spTree>
    <p:extLst>
      <p:ext uri="{BB962C8B-B14F-4D97-AF65-F5344CB8AC3E}">
        <p14:creationId xmlns:p14="http://schemas.microsoft.com/office/powerpoint/2010/main" val="2144773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60648"/>
            <a:ext cx="6192688" cy="6192688"/>
          </a:xfrm>
        </p:spPr>
      </p:pic>
    </p:spTree>
    <p:extLst>
      <p:ext uri="{BB962C8B-B14F-4D97-AF65-F5344CB8AC3E}">
        <p14:creationId xmlns:p14="http://schemas.microsoft.com/office/powerpoint/2010/main" val="5562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5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Наш край на карте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52736"/>
            <a:ext cx="5184576" cy="5184576"/>
          </a:xfrm>
        </p:spPr>
      </p:pic>
    </p:spTree>
    <p:extLst>
      <p:ext uri="{BB962C8B-B14F-4D97-AF65-F5344CB8AC3E}">
        <p14:creationId xmlns:p14="http://schemas.microsoft.com/office/powerpoint/2010/main" val="1355070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502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Столица - Уфа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54" y="1052736"/>
            <a:ext cx="5546750" cy="5546750"/>
          </a:xfrm>
        </p:spPr>
      </p:pic>
    </p:spTree>
    <p:extLst>
      <p:ext uri="{BB962C8B-B14F-4D97-AF65-F5344CB8AC3E}">
        <p14:creationId xmlns:p14="http://schemas.microsoft.com/office/powerpoint/2010/main" val="1319866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Символы нашего края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1339482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Коренные жители - башкиры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720" y="1600200"/>
            <a:ext cx="6612559" cy="4525963"/>
          </a:xfrm>
        </p:spPr>
      </p:pic>
    </p:spTree>
    <p:extLst>
      <p:ext uri="{BB962C8B-B14F-4D97-AF65-F5344CB8AC3E}">
        <p14:creationId xmlns:p14="http://schemas.microsoft.com/office/powerpoint/2010/main" val="3458671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729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Жилище башкир-юрта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08720"/>
            <a:ext cx="5328592" cy="5328592"/>
          </a:xfrm>
        </p:spPr>
      </p:pic>
    </p:spTree>
    <p:extLst>
      <p:ext uri="{BB962C8B-B14F-4D97-AF65-F5344CB8AC3E}">
        <p14:creationId xmlns:p14="http://schemas.microsoft.com/office/powerpoint/2010/main" val="1417005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Музыкальный инструмент —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курай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0"/>
          <a:stretch/>
        </p:blipFill>
        <p:spPr>
          <a:xfrm>
            <a:off x="611560" y="2132856"/>
            <a:ext cx="8208912" cy="3593341"/>
          </a:xfrm>
        </p:spPr>
      </p:pic>
      <p:pic>
        <p:nvPicPr>
          <p:cNvPr id="5" name="kuraj-53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67944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6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Природа Башкортостана: горы и степи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7486961" cy="49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33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420</Words>
  <Application>Microsoft Office PowerPoint</Application>
  <PresentationFormat>Экран (4:3)</PresentationFormat>
  <Paragraphs>34</Paragraphs>
  <Slides>19</Slides>
  <Notes>9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Наш край на карте</vt:lpstr>
      <vt:lpstr>Столица - Уфа</vt:lpstr>
      <vt:lpstr>Символы нашего края</vt:lpstr>
      <vt:lpstr>Коренные жители - башкиры</vt:lpstr>
      <vt:lpstr>Жилище башкир-юрта</vt:lpstr>
      <vt:lpstr>Музыкальный инструмент — курай</vt:lpstr>
      <vt:lpstr>Природа Башкортостана: горы и степи</vt:lpstr>
      <vt:lpstr>Лесные богатства</vt:lpstr>
      <vt:lpstr>Гордость края — башкирский мед</vt:lpstr>
      <vt:lpstr>Гордость края — башкирский мед</vt:lpstr>
      <vt:lpstr>Уникальные памятники: пещера Шульган-Таш</vt:lpstr>
      <vt:lpstr>Презентация PowerPoint</vt:lpstr>
      <vt:lpstr>Знаменитый курорт — Янгантау</vt:lpstr>
      <vt:lpstr>Гора Янгантау</vt:lpstr>
      <vt:lpstr>Итог. Наш любимый край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«Тема»</dc:title>
  <dc:creator>Сашык</dc:creator>
  <cp:lastModifiedBy>Sanek</cp:lastModifiedBy>
  <cp:revision>10</cp:revision>
  <dcterms:created xsi:type="dcterms:W3CDTF">2025-10-28T07:12:43Z</dcterms:created>
  <dcterms:modified xsi:type="dcterms:W3CDTF">2026-01-03T21:12:41Z</dcterms:modified>
</cp:coreProperties>
</file>