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19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С детства дружбой дорожи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902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должен поступать настоящий друг?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Выручать                           Завидовать</a:t>
            </a:r>
          </a:p>
          <a:p>
            <a:pPr marL="0" indent="0">
              <a:buNone/>
            </a:pPr>
            <a:r>
              <a:rPr lang="ru-RU" dirty="0"/>
              <a:t>Поддерживать                   Обзывать</a:t>
            </a:r>
          </a:p>
          <a:p>
            <a:pPr marL="0" indent="0">
              <a:buNone/>
            </a:pPr>
            <a:r>
              <a:rPr lang="ru-RU" dirty="0"/>
              <a:t>Говорить правду                Командовать</a:t>
            </a:r>
          </a:p>
          <a:p>
            <a:pPr marL="0" indent="0">
              <a:buNone/>
            </a:pPr>
            <a:r>
              <a:rPr lang="ru-RU" dirty="0"/>
              <a:t>Делиться                           Жадничать</a:t>
            </a:r>
          </a:p>
          <a:p>
            <a:pPr marL="0" indent="0">
              <a:buNone/>
            </a:pPr>
            <a:r>
              <a:rPr lang="ru-RU" dirty="0"/>
              <a:t>Уважать                            Ябедничать</a:t>
            </a:r>
          </a:p>
          <a:p>
            <a:pPr marL="0" indent="0">
              <a:buNone/>
            </a:pPr>
            <a:r>
              <a:rPr lang="ru-RU" dirty="0"/>
              <a:t>Помогать                           Обижать</a:t>
            </a:r>
          </a:p>
          <a:p>
            <a:pPr marL="0" indent="0">
              <a:buNone/>
            </a:pPr>
            <a:r>
              <a:rPr lang="ru-RU" dirty="0"/>
              <a:t>Уметь радоваться              Драться</a:t>
            </a:r>
          </a:p>
          <a:p>
            <a:pPr marL="0" indent="0">
              <a:buNone/>
            </a:pPr>
            <a:r>
              <a:rPr lang="ru-RU" dirty="0"/>
              <a:t>чужим успехам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756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Собери пословицу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</p:spPr>
      </p:pic>
    </p:spTree>
    <p:extLst>
      <p:ext uri="{BB962C8B-B14F-4D97-AF65-F5344CB8AC3E}">
        <p14:creationId xmlns:p14="http://schemas.microsoft.com/office/powerpoint/2010/main" val="594342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Друг – это любимая книга, которую читаешь и тебе интересно с ней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624736" cy="4824536"/>
          </a:xfrm>
        </p:spPr>
      </p:pic>
    </p:spTree>
    <p:extLst>
      <p:ext uri="{BB962C8B-B14F-4D97-AF65-F5344CB8AC3E}">
        <p14:creationId xmlns:p14="http://schemas.microsoft.com/office/powerpoint/2010/main" val="381868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/>
              <a:t>Друг – это мама, которая обязательно поможет тебе в трудную минуту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574"/>
            <a:ext cx="9143999" cy="4797425"/>
          </a:xfrm>
        </p:spPr>
      </p:pic>
    </p:spTree>
    <p:extLst>
      <p:ext uri="{BB962C8B-B14F-4D97-AF65-F5344CB8AC3E}">
        <p14:creationId xmlns:p14="http://schemas.microsoft.com/office/powerpoint/2010/main" val="133732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/>
              <a:t>Друг – это школьный учитель, который поможет тебе заглянуть в тайны знаний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3256"/>
            <a:ext cx="9144000" cy="5106144"/>
          </a:xfrm>
        </p:spPr>
      </p:pic>
    </p:spTree>
    <p:extLst>
      <p:ext uri="{BB962C8B-B14F-4D97-AF65-F5344CB8AC3E}">
        <p14:creationId xmlns:p14="http://schemas.microsoft.com/office/powerpoint/2010/main" val="481408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0082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dirty="0"/>
              <a:t>Друг – это старая любимая игрушка, которая выслушает тебя, когда тебе будет плохо.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574"/>
            <a:ext cx="9144000" cy="4896817"/>
          </a:xfrm>
        </p:spPr>
      </p:pic>
    </p:spTree>
    <p:extLst>
      <p:ext uri="{BB962C8B-B14F-4D97-AF65-F5344CB8AC3E}">
        <p14:creationId xmlns:p14="http://schemas.microsoft.com/office/powerpoint/2010/main" val="25786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вы думаете, что может помешать дружбе?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не люблю, когда мой друг…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сержусь, если мои друзья…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обидно, если мой друг…</a:t>
            </a: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750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71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С детства дружбой дорожи</vt:lpstr>
      <vt:lpstr> Как должен поступать настоящий друг? </vt:lpstr>
      <vt:lpstr>Собери пословицу</vt:lpstr>
      <vt:lpstr>Друг – это любимая книга, которую читаешь и тебе интересно с ней</vt:lpstr>
      <vt:lpstr>Друг – это мама, которая обязательно поможет тебе в трудную минуту</vt:lpstr>
      <vt:lpstr>Друг – это школьный учитель, который поможет тебе заглянуть в тайны знаний</vt:lpstr>
      <vt:lpstr>Друг – это старая любимая игрушка, которая выслушает тебя, когда тебе будет плохо. </vt:lpstr>
      <vt:lpstr> Как вы думаете, что может помешать дружбе?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детства дружбой дорожи</dc:title>
  <dc:creator>Пользователь</dc:creator>
  <cp:lastModifiedBy>Пользователь</cp:lastModifiedBy>
  <cp:revision>3</cp:revision>
  <dcterms:created xsi:type="dcterms:W3CDTF">2018-03-29T07:07:37Z</dcterms:created>
  <dcterms:modified xsi:type="dcterms:W3CDTF">2018-03-29T07:32:12Z</dcterms:modified>
</cp:coreProperties>
</file>