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72" r:id="rId2"/>
    <p:sldId id="257" r:id="rId3"/>
    <p:sldId id="258" r:id="rId4"/>
    <p:sldId id="275" r:id="rId5"/>
    <p:sldId id="269" r:id="rId6"/>
    <p:sldId id="270" r:id="rId7"/>
    <p:sldId id="271" r:id="rId8"/>
    <p:sldId id="273" r:id="rId9"/>
    <p:sldId id="276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69" autoAdjust="0"/>
  </p:normalViewPr>
  <p:slideViewPr>
    <p:cSldViewPr>
      <p:cViewPr varScale="1">
        <p:scale>
          <a:sx n="87" d="100"/>
          <a:sy n="87" d="100"/>
        </p:scale>
        <p:origin x="-147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>
            <a:noAutofit/>
          </a:bodyPr>
          <a:lstStyle/>
          <a:p>
            <a:pPr algn="r"/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Сказка на новый лад по финансовой грамотности:</a:t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«Лисичка и Волк – знают в финансах толк»</a:t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Разработала воспитатель МДОБУ </a:t>
            </a: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Детский сад №13 «</a:t>
            </a:r>
            <a:r>
              <a:rPr lang="ru-RU" sz="1600" b="1" dirty="0" err="1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Арбузенок</a:t>
            </a: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 г. Соль-Илецка» Оренбургской области</a:t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Руденкова</a:t>
            </a:r>
            <a: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  <a:t>  Галина  Михайловна</a:t>
            </a:r>
            <a:br>
              <a:rPr lang="ru-RU" sz="16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03912"/>
          </a:xfrm>
        </p:spPr>
        <p:txBody>
          <a:bodyPr/>
          <a:lstStyle/>
          <a:p>
            <a:pPr algn="ctr"/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Фото-материал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к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методической разработке сценария 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театрализованного представления 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для детей подготовительной группы «Колокольчики» 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по формированию финансовой грамотности.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В номинации: - </a:t>
            </a: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>Правовое воспитание и культура безопасности»</a:t>
            </a:r>
            <a: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18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04617B">
                        <a:alpha val="65000"/>
                      </a:srgbClr>
                    </a:gs>
                  </a:gsLst>
                  <a:lin ang="5400000" scaled="0"/>
                </a:gra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509890"/>
      </p:ext>
    </p:extLst>
  </p:cSld>
  <p:clrMapOvr>
    <a:masterClrMapping/>
  </p:clrMapOvr>
  <p:transition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800200"/>
          </a:xfrm>
        </p:spPr>
        <p:txBody>
          <a:bodyPr>
            <a:noAutofit/>
          </a:bodyPr>
          <a:lstStyle/>
          <a:p>
            <a:pPr algn="ctr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 лесу лисичка шла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Сверток денег нашла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Присела лиса на пенек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Призадумалась чуток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Стала лиса размышлять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Куда ей денежку девать?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Users\techno5678\AppData\Local\Microsoft\Windows\INetCache\Content.Word\20210311_11375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48" y="1988840"/>
            <a:ext cx="4499993" cy="48624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techno5678\AppData\Local\Microsoft\Windows\INetCache\Content.Word\20210311_12033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8840"/>
            <a:ext cx="4644007" cy="4869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84482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Волк: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Деньги ты лисичка  не трать,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пойди ка лучше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банк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 проценты положи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доходы получи.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C:\Users\techno5678\Desktop\Новая папка (3)\20210311_12043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556792"/>
            <a:ext cx="4430351" cy="5299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techno5678\Desktop\Новая папка (3)\20210311_1204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351" y="1556792"/>
            <a:ext cx="4716016" cy="52902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Лисичка денежки взяла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банк скорее понесла.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Выбрала отличный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вклад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Получила целый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клад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! </a:t>
            </a:r>
          </a:p>
        </p:txBody>
      </p:sp>
      <p:pic>
        <p:nvPicPr>
          <p:cNvPr id="4" name="Объект 3" descr="C:\Users\techno5678\Desktop\Новая папка (3)\20210311_12055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0"/>
            <a:ext cx="4572000" cy="522419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5" descr="C:\Users\techno5678\Desktop\Новая папка (3)\20210311_120500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4572000" cy="52241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1932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2736304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Волк: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А теперь лиса ты деньги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дело нужное вложи,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Дивиденды получи.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Бизнес будешь развивать,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Дело будет процветать,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Будешь жить как в шоколаде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 Канарах отдыхать!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Птицеферму ты открой, 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Зверей на работу устрой.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Будешь с мясом ты всегда,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Забудешь о проблемах на века.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8064896" cy="26642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ru-RU" sz="2800" dirty="0" smtClean="0"/>
          </a:p>
          <a:p>
            <a:pPr marL="45720" indent="0">
              <a:buNone/>
            </a:pPr>
            <a:endParaRPr lang="ru-RU" sz="2800" dirty="0"/>
          </a:p>
        </p:txBody>
      </p:sp>
      <p:pic>
        <p:nvPicPr>
          <p:cNvPr id="5" name="Рисунок 4" descr="C:\Users\techno5678\Desktop\Новая папка (3)\20210311_12073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0" y="2708920"/>
            <a:ext cx="4664251" cy="4149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techno5678\Desktop\Новая папка (3)\20210311_1208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312" y="2708920"/>
            <a:ext cx="4443846" cy="4149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3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944216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Я красавица -лисичка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!                         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Волк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Дивиденды ты лиса получаешь,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Советы волка  поняла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                                          Бизнес свой развиваешь.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Отыскала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мастеров                                                 Купи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акции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лисичка себе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Барсуков и бобров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Поставь их на бирже на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УЕ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лесу поляночку нашла,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Птицеферму "Петушок"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возвела.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 descr="C:\Users\techno5678\Desktop\Новая папка (3)\20210311_12141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7" y="1956453"/>
            <a:ext cx="4427984" cy="4856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techno5678\Desktop\Новая папка (3)\20210311_1212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56453"/>
            <a:ext cx="4716016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442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2160240"/>
          </a:xfrm>
        </p:spPr>
        <p:txBody>
          <a:bodyPr>
            <a:no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Лисичка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                                                              Волк: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Лисонька ты расцвела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Я красавица - умница лиса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!                                            Круто бизнес свой подняла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Все волка советы я поняла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                                              Не пора ль тебе девица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Стала 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все акции оптом скупать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                                   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ШОУ бизнесе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крутиться?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Чтобы миллионы получать.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Чтобы по курортам летать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красиво отдыхать.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 descr="C:\Users\techno5678\Desktop\Новая папка (3)\20210311_12170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0848"/>
            <a:ext cx="9144000" cy="47971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565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216024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Ведущий: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Счастливо лисичка живет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Песенки на сцене поёт.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Вышла замуж она за волка,                       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Дельного советчика 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Отстроили себе новый дом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Стали жить, поживать в нем.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techno5678\Desktop\Новая папка (3)\20210311_12195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8928992" cy="4824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Вот и кончилось веселье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                     Ведущий: Вот и сказочке конец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Расставаться нам пора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                                     Кто все понял,  МОЛОДЕЦ !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прощанье вам желаем –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Здоровья, счастья и добра.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784975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37416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226</TotalTime>
  <Words>53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Сказка на новый лад по финансовой грамотности: «Лисичка и Волк – знают в финансах толк» Разработала воспитатель МДОБУ  «Детский сад №13 «Арбузенок»  г. Соль-Илецка» Оренбургской области  Руденкова  Галина  Михайловна </vt:lpstr>
      <vt:lpstr>По лесу лисичка шла, Сверток денег нашла. Присела лиса на пенек Призадумалась чуток Стала лиса размышлять Куда ей денежку девать? </vt:lpstr>
      <vt:lpstr>Волк:  Деньги ты лисичка  не трать, А пойди ка лучше в банк, Под проценты положи И доходы получи. </vt:lpstr>
      <vt:lpstr>Лисичка денежки взяла В банк скорее понесла. Выбрала отличный вклад, Получила целый клад! </vt:lpstr>
      <vt:lpstr>Волк: А теперь лиса ты деньги В дело нужное вложи, Дивиденды получи. Бизнес будешь развивать, Дело будет процветать, Будешь жить как в шоколаде На Канарах отдыхать! Птицеферму ты открой,  Зверей на работу устрой. Будешь с мясом ты всегда, Забудешь о проблемах на века. </vt:lpstr>
      <vt:lpstr>Я красавица -лисичка !                              Волк: Дивиденды ты лиса получаешь, Советы волка  поняла.                                           Бизнес свой развиваешь. Отыскала мастеров                                                 Купи акции лисичка себе Барсуков и бобров.                                                   Поставь их на бирже на УЕ В лесу поляночку нашла, Птицеферму "Петушок" возвела. </vt:lpstr>
      <vt:lpstr>Лисичка:                                                              Волк:  Лисонька ты расцвела Я красавица - умница лиса !                                            Круто бизнес свой подняла Все волка советы я поняла.                                               Не пора ль тебе девица Стала все акции оптом скупать,                                    В ШОУ бизнесе крутиться? Чтобы миллионы получать. Чтобы по курортам летать И красиво отдыхать. </vt:lpstr>
      <vt:lpstr>Ведущий: Счастливо лисичка живет Песенки на сцене поёт. Вышла замуж она за волка,                        Дельного советчика . Отстроили себе новый дом Стали жить, поживать в нем. </vt:lpstr>
      <vt:lpstr>Вот и кончилось веселье,                       Ведущий: Вот и сказочке конец Расставаться нам пора,                                       Кто все понял,  МОЛОДЕЦ ! На прощанье вам желаем – Здоровья, счастья и добра. </vt:lpstr>
      <vt:lpstr>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«Знакомство с волшебной книгой Виммельбух»</dc:title>
  <dc:creator>iTcentr</dc:creator>
  <cp:lastModifiedBy>techno5678</cp:lastModifiedBy>
  <cp:revision>34</cp:revision>
  <dcterms:created xsi:type="dcterms:W3CDTF">2021-01-11T16:06:14Z</dcterms:created>
  <dcterms:modified xsi:type="dcterms:W3CDTF">2021-10-06T15:20:59Z</dcterms:modified>
</cp:coreProperties>
</file>