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7" r:id="rId4"/>
    <p:sldId id="258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CC3BD7-74C2-4BBC-9D80-808305DBCA58}" type="doc">
      <dgm:prSet loTypeId="urn:microsoft.com/office/officeart/2005/8/layout/hList7" loCatId="list" qsTypeId="urn:microsoft.com/office/officeart/2005/8/quickstyle/3d9" qsCatId="3D" csTypeId="urn:microsoft.com/office/officeart/2005/8/colors/accent2_1" csCatId="accent2"/>
      <dgm:spPr/>
      <dgm:t>
        <a:bodyPr/>
        <a:lstStyle/>
        <a:p>
          <a:endParaRPr lang="ru-RU"/>
        </a:p>
      </dgm:t>
    </dgm:pt>
    <dgm:pt modelId="{9E27A388-14AF-4006-92D6-B3745CAED9B8}">
      <dgm:prSet/>
      <dgm:spPr/>
      <dgm:t>
        <a:bodyPr/>
        <a:lstStyle/>
        <a:p>
          <a:pPr rtl="0"/>
          <a:r>
            <a:rPr lang="ru-RU" dirty="0" smtClean="0"/>
            <a:t>Пример:</a:t>
          </a:r>
          <a:br>
            <a:rPr lang="ru-RU" dirty="0" smtClean="0"/>
          </a:br>
          <a:r>
            <a:rPr lang="en-US" dirty="0" smtClean="0"/>
            <a:t>What were you doing last year at this time?</a:t>
          </a:r>
          <a:endParaRPr lang="ru-RU" dirty="0"/>
        </a:p>
      </dgm:t>
    </dgm:pt>
    <dgm:pt modelId="{54179A19-8F0D-498A-9D5B-280724F95E12}" type="parTrans" cxnId="{54CE6C6B-7011-4684-A057-56AAF37C4DA6}">
      <dgm:prSet/>
      <dgm:spPr/>
      <dgm:t>
        <a:bodyPr/>
        <a:lstStyle/>
        <a:p>
          <a:endParaRPr lang="ru-RU"/>
        </a:p>
      </dgm:t>
    </dgm:pt>
    <dgm:pt modelId="{39ECEFB7-ABB1-4F8F-B35C-38DAF547E6F8}" type="sibTrans" cxnId="{54CE6C6B-7011-4684-A057-56AAF37C4DA6}">
      <dgm:prSet/>
      <dgm:spPr/>
      <dgm:t>
        <a:bodyPr/>
        <a:lstStyle/>
        <a:p>
          <a:endParaRPr lang="ru-RU"/>
        </a:p>
      </dgm:t>
    </dgm:pt>
    <dgm:pt modelId="{1FD91102-879A-4BED-AE0D-477041735DAE}" type="pres">
      <dgm:prSet presAssocID="{36CC3BD7-74C2-4BBC-9D80-808305DBCA5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1539D30-24DF-4609-BFE4-7B770A861B2B}" type="pres">
      <dgm:prSet presAssocID="{36CC3BD7-74C2-4BBC-9D80-808305DBCA58}" presName="fgShape" presStyleLbl="fgShp" presStyleIdx="0" presStyleCnt="1"/>
      <dgm:spPr/>
      <dgm:t>
        <a:bodyPr/>
        <a:lstStyle/>
        <a:p>
          <a:endParaRPr lang="ru-RU"/>
        </a:p>
      </dgm:t>
    </dgm:pt>
    <dgm:pt modelId="{D864243C-FF68-4442-B51D-56D1F7EA6A30}" type="pres">
      <dgm:prSet presAssocID="{36CC3BD7-74C2-4BBC-9D80-808305DBCA58}" presName="linComp" presStyleCnt="0"/>
      <dgm:spPr/>
      <dgm:t>
        <a:bodyPr/>
        <a:lstStyle/>
        <a:p>
          <a:endParaRPr lang="ru-RU"/>
        </a:p>
      </dgm:t>
    </dgm:pt>
    <dgm:pt modelId="{A56370DE-A946-4BDD-AD37-DCA2647A6714}" type="pres">
      <dgm:prSet presAssocID="{9E27A388-14AF-4006-92D6-B3745CAED9B8}" presName="compNode" presStyleCnt="0"/>
      <dgm:spPr/>
      <dgm:t>
        <a:bodyPr/>
        <a:lstStyle/>
        <a:p>
          <a:endParaRPr lang="ru-RU"/>
        </a:p>
      </dgm:t>
    </dgm:pt>
    <dgm:pt modelId="{B74C5BBD-A393-4135-A35A-92A9B07F3101}" type="pres">
      <dgm:prSet presAssocID="{9E27A388-14AF-4006-92D6-B3745CAED9B8}" presName="bkgdShape" presStyleLbl="node1" presStyleIdx="0" presStyleCnt="1" custLinFactNeighborX="-9357" custLinFactNeighborY="1994"/>
      <dgm:spPr/>
      <dgm:t>
        <a:bodyPr/>
        <a:lstStyle/>
        <a:p>
          <a:endParaRPr lang="ru-RU"/>
        </a:p>
      </dgm:t>
    </dgm:pt>
    <dgm:pt modelId="{27BFC13A-CDDB-49A2-8492-88F6EA55EDE0}" type="pres">
      <dgm:prSet presAssocID="{9E27A388-14AF-4006-92D6-B3745CAED9B8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2F9F15-5E03-4DBD-8632-D0238BA27C8A}" type="pres">
      <dgm:prSet presAssocID="{9E27A388-14AF-4006-92D6-B3745CAED9B8}" presName="invisiNode" presStyleLbl="node1" presStyleIdx="0" presStyleCnt="1"/>
      <dgm:spPr/>
      <dgm:t>
        <a:bodyPr/>
        <a:lstStyle/>
        <a:p>
          <a:endParaRPr lang="ru-RU"/>
        </a:p>
      </dgm:t>
    </dgm:pt>
    <dgm:pt modelId="{0E032735-6EC8-4AF9-B1F3-39462F04446D}" type="pres">
      <dgm:prSet presAssocID="{9E27A388-14AF-4006-92D6-B3745CAED9B8}" presName="imagNode" presStyleLbl="fgImgPlace1" presStyleIdx="0" presStyleCnt="1"/>
      <dgm:spPr/>
      <dgm:t>
        <a:bodyPr/>
        <a:lstStyle/>
        <a:p>
          <a:endParaRPr lang="ru-RU"/>
        </a:p>
      </dgm:t>
    </dgm:pt>
  </dgm:ptLst>
  <dgm:cxnLst>
    <dgm:cxn modelId="{067C1795-3805-468A-9607-99950AC0F756}" type="presOf" srcId="{9E27A388-14AF-4006-92D6-B3745CAED9B8}" destId="{B74C5BBD-A393-4135-A35A-92A9B07F3101}" srcOrd="0" destOrd="0" presId="urn:microsoft.com/office/officeart/2005/8/layout/hList7"/>
    <dgm:cxn modelId="{FF250BF9-12D9-474B-A4D1-6211556B8343}" type="presOf" srcId="{9E27A388-14AF-4006-92D6-B3745CAED9B8}" destId="{27BFC13A-CDDB-49A2-8492-88F6EA55EDE0}" srcOrd="1" destOrd="0" presId="urn:microsoft.com/office/officeart/2005/8/layout/hList7"/>
    <dgm:cxn modelId="{4BCE9ECE-7085-4420-B941-88EE368C18F1}" type="presOf" srcId="{36CC3BD7-74C2-4BBC-9D80-808305DBCA58}" destId="{1FD91102-879A-4BED-AE0D-477041735DAE}" srcOrd="0" destOrd="0" presId="urn:microsoft.com/office/officeart/2005/8/layout/hList7"/>
    <dgm:cxn modelId="{54CE6C6B-7011-4684-A057-56AAF37C4DA6}" srcId="{36CC3BD7-74C2-4BBC-9D80-808305DBCA58}" destId="{9E27A388-14AF-4006-92D6-B3745CAED9B8}" srcOrd="0" destOrd="0" parTransId="{54179A19-8F0D-498A-9D5B-280724F95E12}" sibTransId="{39ECEFB7-ABB1-4F8F-B35C-38DAF547E6F8}"/>
    <dgm:cxn modelId="{8D46BB36-A5BB-42CA-B43E-5E59F0FEA5FB}" type="presParOf" srcId="{1FD91102-879A-4BED-AE0D-477041735DAE}" destId="{E1539D30-24DF-4609-BFE4-7B770A861B2B}" srcOrd="0" destOrd="0" presId="urn:microsoft.com/office/officeart/2005/8/layout/hList7"/>
    <dgm:cxn modelId="{DEDFED75-C805-4005-BB78-19E0D3C11FBF}" type="presParOf" srcId="{1FD91102-879A-4BED-AE0D-477041735DAE}" destId="{D864243C-FF68-4442-B51D-56D1F7EA6A30}" srcOrd="1" destOrd="0" presId="urn:microsoft.com/office/officeart/2005/8/layout/hList7"/>
    <dgm:cxn modelId="{DC582235-840B-48CF-829B-BD45694AB6AE}" type="presParOf" srcId="{D864243C-FF68-4442-B51D-56D1F7EA6A30}" destId="{A56370DE-A946-4BDD-AD37-DCA2647A6714}" srcOrd="0" destOrd="0" presId="urn:microsoft.com/office/officeart/2005/8/layout/hList7"/>
    <dgm:cxn modelId="{99C5A9FD-45AD-47BE-AEB2-805A0C3E8960}" type="presParOf" srcId="{A56370DE-A946-4BDD-AD37-DCA2647A6714}" destId="{B74C5BBD-A393-4135-A35A-92A9B07F3101}" srcOrd="0" destOrd="0" presId="urn:microsoft.com/office/officeart/2005/8/layout/hList7"/>
    <dgm:cxn modelId="{CE50543F-1969-4B46-BB28-EA994502D8DF}" type="presParOf" srcId="{A56370DE-A946-4BDD-AD37-DCA2647A6714}" destId="{27BFC13A-CDDB-49A2-8492-88F6EA55EDE0}" srcOrd="1" destOrd="0" presId="urn:microsoft.com/office/officeart/2005/8/layout/hList7"/>
    <dgm:cxn modelId="{1A3DEB6C-A7B1-4AAB-A989-6C1C242611D4}" type="presParOf" srcId="{A56370DE-A946-4BDD-AD37-DCA2647A6714}" destId="{092F9F15-5E03-4DBD-8632-D0238BA27C8A}" srcOrd="2" destOrd="0" presId="urn:microsoft.com/office/officeart/2005/8/layout/hList7"/>
    <dgm:cxn modelId="{985A7B25-3613-461D-9788-A33AEAB02413}" type="presParOf" srcId="{A56370DE-A946-4BDD-AD37-DCA2647A6714}" destId="{0E032735-6EC8-4AF9-B1F3-39462F04446D}" srcOrd="3" destOrd="0" presId="urn:microsoft.com/office/officeart/2005/8/layout/hList7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4767D5-9AA4-4662-B6B1-F22D21A948D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A85B94-0496-4037-8244-FF0589A40D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4767D5-9AA4-4662-B6B1-F22D21A948D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A85B94-0496-4037-8244-FF0589A40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4767D5-9AA4-4662-B6B1-F22D21A948D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A85B94-0496-4037-8244-FF0589A40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4767D5-9AA4-4662-B6B1-F22D21A948D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A85B94-0496-4037-8244-FF0589A40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4767D5-9AA4-4662-B6B1-F22D21A948D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A85B94-0496-4037-8244-FF0589A40D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4767D5-9AA4-4662-B6B1-F22D21A948D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A85B94-0496-4037-8244-FF0589A40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4767D5-9AA4-4662-B6B1-F22D21A948D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A85B94-0496-4037-8244-FF0589A40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4767D5-9AA4-4662-B6B1-F22D21A948D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A85B94-0496-4037-8244-FF0589A40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4767D5-9AA4-4662-B6B1-F22D21A948D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A85B94-0496-4037-8244-FF0589A40D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4767D5-9AA4-4662-B6B1-F22D21A948D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A85B94-0496-4037-8244-FF0589A40D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4767D5-9AA4-4662-B6B1-F22D21A948D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A85B94-0496-4037-8244-FF0589A40D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94767D5-9AA4-4662-B6B1-F22D21A948D0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CA85B94-0496-4037-8244-FF0589A40D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428868"/>
            <a:ext cx="7926708" cy="2000264"/>
          </a:xfr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prstTxWarp prst="textDeflateBottom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indent="-342900"/>
            <a:r>
              <a:rPr lang="en-US" b="1" dirty="0" smtClean="0">
                <a:ln w="11430"/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Past Progressive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42860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Past Progressive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0" y="3429000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589" name="Rectangle 13"/>
          <p:cNvSpPr>
            <a:spLocks noChangeArrowheads="1"/>
          </p:cNvSpPr>
          <p:nvPr/>
        </p:nvSpPr>
        <p:spPr bwMode="auto">
          <a:xfrm>
            <a:off x="1214414" y="1071546"/>
            <a:ext cx="919163" cy="1604963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2571736" y="1071546"/>
            <a:ext cx="919163" cy="1604963"/>
          </a:xfrm>
          <a:prstGeom prst="rect">
            <a:avLst/>
          </a:prstGeom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was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</a:rPr>
              <a:t>were</a:t>
            </a:r>
            <a:r>
              <a:rPr lang="en-US" b="1" dirty="0" smtClean="0"/>
              <a:t> </a:t>
            </a:r>
            <a:endParaRPr lang="ru-RU" dirty="0"/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3857620" y="1071546"/>
            <a:ext cx="919163" cy="1604963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V</a:t>
            </a:r>
            <a:r>
              <a:rPr lang="en-US" sz="3200" b="1" baseline="-25000" dirty="0" err="1" smtClean="0">
                <a:solidFill>
                  <a:srgbClr val="FF0000"/>
                </a:solidFill>
              </a:rPr>
              <a:t>ing</a:t>
            </a:r>
            <a:endParaRPr lang="ru-RU" sz="3200" b="1" dirty="0">
              <a:solidFill>
                <a:srgbClr val="FF0000"/>
              </a:solidFill>
            </a:endParaRPr>
          </a:p>
          <a:p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5214942" y="1071546"/>
            <a:ext cx="919162" cy="1604963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0" y="0"/>
            <a:ext cx="307007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785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604" name="Rectangle 28"/>
          <p:cNvSpPr>
            <a:spLocks noChangeArrowheads="1"/>
          </p:cNvSpPr>
          <p:nvPr/>
        </p:nvSpPr>
        <p:spPr bwMode="auto">
          <a:xfrm>
            <a:off x="1285852" y="4214818"/>
            <a:ext cx="919163" cy="1604963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2643174" y="4214818"/>
            <a:ext cx="919163" cy="1604963"/>
          </a:xfrm>
          <a:prstGeom prst="rect">
            <a:avLst/>
          </a:prstGeom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was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were</a:t>
            </a:r>
            <a:endParaRPr lang="ru-RU" sz="2400" dirty="0"/>
          </a:p>
        </p:txBody>
      </p:sp>
      <p:sp>
        <p:nvSpPr>
          <p:cNvPr id="24597" name="Rectangle 21"/>
          <p:cNvSpPr>
            <a:spLocks noChangeArrowheads="1"/>
          </p:cNvSpPr>
          <p:nvPr/>
        </p:nvSpPr>
        <p:spPr bwMode="auto">
          <a:xfrm>
            <a:off x="5214942" y="4214818"/>
            <a:ext cx="919162" cy="1604963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V</a:t>
            </a:r>
            <a:r>
              <a:rPr lang="en-US" sz="3200" b="1" baseline="-25000" dirty="0" err="1" smtClean="0">
                <a:solidFill>
                  <a:srgbClr val="FF0000"/>
                </a:solidFill>
              </a:rPr>
              <a:t>ing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4598" name="Rectangle 22"/>
          <p:cNvSpPr>
            <a:spLocks noChangeArrowheads="1"/>
          </p:cNvSpPr>
          <p:nvPr/>
        </p:nvSpPr>
        <p:spPr bwMode="auto">
          <a:xfrm>
            <a:off x="6429388" y="4214818"/>
            <a:ext cx="919162" cy="1604963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r>
              <a:rPr lang="en-US" dirty="0" err="1" smtClean="0"/>
              <a:t>s.p.s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24603" name="Line 27"/>
          <p:cNvSpPr>
            <a:spLocks noChangeShapeType="1"/>
          </p:cNvSpPr>
          <p:nvPr/>
        </p:nvSpPr>
        <p:spPr bwMode="auto">
          <a:xfrm>
            <a:off x="3571868" y="4214818"/>
            <a:ext cx="804862" cy="690563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602" name="Line 26"/>
          <p:cNvSpPr>
            <a:spLocks noChangeShapeType="1"/>
          </p:cNvSpPr>
          <p:nvPr/>
        </p:nvSpPr>
        <p:spPr bwMode="auto">
          <a:xfrm flipV="1">
            <a:off x="4429124" y="4214818"/>
            <a:ext cx="804863" cy="690563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605" name="Rectangle 29"/>
          <p:cNvSpPr>
            <a:spLocks noChangeArrowheads="1"/>
          </p:cNvSpPr>
          <p:nvPr/>
        </p:nvSpPr>
        <p:spPr bwMode="auto">
          <a:xfrm>
            <a:off x="0" y="0"/>
            <a:ext cx="28200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95500" algn="l"/>
              </a:tabLs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606" name="Rectangle 30"/>
          <p:cNvSpPr>
            <a:spLocks noChangeArrowheads="1"/>
          </p:cNvSpPr>
          <p:nvPr/>
        </p:nvSpPr>
        <p:spPr bwMode="auto">
          <a:xfrm>
            <a:off x="0" y="457200"/>
            <a:ext cx="47320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1428728" y="642918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</a:t>
            </a:r>
            <a:endParaRPr lang="ru-RU" sz="2400" dirty="0"/>
          </a:p>
        </p:txBody>
      </p:sp>
      <p:sp>
        <p:nvSpPr>
          <p:cNvPr id="39" name="Овал 38"/>
          <p:cNvSpPr/>
          <p:nvPr/>
        </p:nvSpPr>
        <p:spPr>
          <a:xfrm>
            <a:off x="4071934" y="642918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</a:t>
            </a:r>
            <a:endParaRPr lang="ru-RU" sz="2400" dirty="0"/>
          </a:p>
        </p:txBody>
      </p:sp>
      <p:sp>
        <p:nvSpPr>
          <p:cNvPr id="40" name="Овал 39"/>
          <p:cNvSpPr/>
          <p:nvPr/>
        </p:nvSpPr>
        <p:spPr>
          <a:xfrm>
            <a:off x="5429256" y="642918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41" name="Овал 40"/>
          <p:cNvSpPr/>
          <p:nvPr/>
        </p:nvSpPr>
        <p:spPr>
          <a:xfrm>
            <a:off x="1500166" y="3786190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</a:t>
            </a:r>
            <a:endParaRPr lang="ru-RU" sz="2400" dirty="0"/>
          </a:p>
        </p:txBody>
      </p:sp>
      <p:sp>
        <p:nvSpPr>
          <p:cNvPr id="42" name="Овал 41"/>
          <p:cNvSpPr/>
          <p:nvPr/>
        </p:nvSpPr>
        <p:spPr>
          <a:xfrm>
            <a:off x="4143372" y="3643314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-</a:t>
            </a:r>
            <a:endParaRPr lang="ru-RU" sz="2400" dirty="0"/>
          </a:p>
        </p:txBody>
      </p:sp>
      <p:sp>
        <p:nvSpPr>
          <p:cNvPr id="43" name="Овал 42"/>
          <p:cNvSpPr/>
          <p:nvPr/>
        </p:nvSpPr>
        <p:spPr>
          <a:xfrm>
            <a:off x="5429256" y="3786190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</a:t>
            </a:r>
            <a:endParaRPr lang="ru-RU" sz="2400" dirty="0"/>
          </a:p>
        </p:txBody>
      </p:sp>
      <p:sp>
        <p:nvSpPr>
          <p:cNvPr id="44" name="Овал 43"/>
          <p:cNvSpPr/>
          <p:nvPr/>
        </p:nvSpPr>
        <p:spPr>
          <a:xfrm>
            <a:off x="6643702" y="3786190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45" name="Овал 44"/>
          <p:cNvSpPr/>
          <p:nvPr/>
        </p:nvSpPr>
        <p:spPr>
          <a:xfrm>
            <a:off x="2857488" y="3714752"/>
            <a:ext cx="500066" cy="500066"/>
          </a:xfrm>
          <a:prstGeom prst="ellipse">
            <a:avLst/>
          </a:prstGeom>
          <a:ln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V</a:t>
            </a:r>
            <a:endParaRPr lang="ru-RU" sz="2400" dirty="0"/>
          </a:p>
        </p:txBody>
      </p:sp>
      <p:sp>
        <p:nvSpPr>
          <p:cNvPr id="46" name="Овал 45"/>
          <p:cNvSpPr/>
          <p:nvPr/>
        </p:nvSpPr>
        <p:spPr>
          <a:xfrm>
            <a:off x="2786050" y="571480"/>
            <a:ext cx="500066" cy="500066"/>
          </a:xfrm>
          <a:prstGeom prst="ellipse">
            <a:avLst/>
          </a:prstGeom>
          <a:ln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V</a:t>
            </a:r>
            <a:endParaRPr lang="ru-RU" sz="24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4000496" y="4071942"/>
            <a:ext cx="78581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not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8" name="Равнобедренный треугольник 47"/>
          <p:cNvSpPr/>
          <p:nvPr/>
        </p:nvSpPr>
        <p:spPr>
          <a:xfrm>
            <a:off x="214282" y="1357298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+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9" name="Равнобедренный треугольник 48"/>
          <p:cNvSpPr/>
          <p:nvPr/>
        </p:nvSpPr>
        <p:spPr>
          <a:xfrm>
            <a:off x="285720" y="4429132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-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1142976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857356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2500298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3286116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3786182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457200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5143504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929322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1214414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2000232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2571736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3357554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4000496" y="457200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4500562" y="457200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5072066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5929322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6357950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7143768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 rot="5400000">
            <a:off x="1393803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rot="5400000">
            <a:off x="182243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>
            <a:off x="275112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5400000">
            <a:off x="325119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rot="5400000">
            <a:off x="4037009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rot="5400000">
            <a:off x="453707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5400000">
            <a:off x="539433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5400000">
            <a:off x="5894397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rot="5400000">
            <a:off x="1465241" y="589281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5400000">
            <a:off x="1965307" y="589281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5400000">
            <a:off x="2822563" y="589281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rot="5400000">
            <a:off x="3322629" y="589281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5400000">
            <a:off x="4251323" y="453549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rot="5400000">
            <a:off x="4465637" y="453549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rot="5400000">
            <a:off x="5322893" y="589281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rot="5400000">
            <a:off x="5894397" y="589281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rot="5400000">
            <a:off x="6608777" y="589281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rot="5400000">
            <a:off x="7108843" y="589281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1142976" y="2857496"/>
            <a:ext cx="8001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</a:t>
            </a:r>
            <a:r>
              <a:rPr lang="en-US" sz="2400" dirty="0" smtClean="0"/>
              <a:t>Tom         </a:t>
            </a:r>
            <a:r>
              <a:rPr lang="en-US" sz="2400" b="1" dirty="0" smtClean="0">
                <a:solidFill>
                  <a:srgbClr val="FF0000"/>
                </a:solidFill>
              </a:rPr>
              <a:t>was        doing      </a:t>
            </a:r>
            <a:r>
              <a:rPr lang="en-US" sz="2000" dirty="0" smtClean="0"/>
              <a:t>his homework at 6 o’clock yesterday. </a:t>
            </a:r>
            <a:endParaRPr lang="ru-RU" sz="2000" dirty="0"/>
          </a:p>
        </p:txBody>
      </p:sp>
      <p:sp>
        <p:nvSpPr>
          <p:cNvPr id="87" name="TextBox 86"/>
          <p:cNvSpPr txBox="1"/>
          <p:nvPr/>
        </p:nvSpPr>
        <p:spPr>
          <a:xfrm>
            <a:off x="1142976" y="6072206"/>
            <a:ext cx="8001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</a:t>
            </a:r>
            <a:r>
              <a:rPr lang="en-US" sz="2000" dirty="0" smtClean="0"/>
              <a:t>Tom             </a:t>
            </a:r>
            <a:r>
              <a:rPr lang="en-US" sz="2000" b="1" dirty="0" smtClean="0">
                <a:solidFill>
                  <a:srgbClr val="FF0000"/>
                </a:solidFill>
              </a:rPr>
              <a:t>was                not      watching </a:t>
            </a:r>
            <a:r>
              <a:rPr lang="en-US" sz="2000" dirty="0" smtClean="0"/>
              <a:t>TV  at 6 o’clock yesterday.</a:t>
            </a:r>
            <a:endParaRPr lang="ru-RU" sz="2000" dirty="0" smtClean="0"/>
          </a:p>
          <a:p>
            <a:r>
              <a:rPr lang="ru-RU" sz="2000" b="1" dirty="0" smtClean="0">
                <a:solidFill>
                  <a:srgbClr val="FF0000"/>
                </a:solidFill>
              </a:rPr>
              <a:t>                              (</a:t>
            </a:r>
            <a:r>
              <a:rPr lang="en-US" sz="2000" b="1" dirty="0" smtClean="0">
                <a:solidFill>
                  <a:srgbClr val="FF0000"/>
                </a:solidFill>
              </a:rPr>
              <a:t>was not= wasn’t</a:t>
            </a:r>
            <a:r>
              <a:rPr lang="ru-RU" sz="2000" b="1" dirty="0" smtClean="0">
                <a:solidFill>
                  <a:srgbClr val="FF0000"/>
                </a:solidFill>
              </a:rPr>
              <a:t>)</a:t>
            </a:r>
            <a:endParaRPr lang="ru-RU" sz="2000" b="1" dirty="0">
              <a:solidFill>
                <a:srgbClr val="FF0000"/>
              </a:solidFill>
            </a:endParaRPr>
          </a:p>
        </p:txBody>
      </p:sp>
      <p:cxnSp>
        <p:nvCxnSpPr>
          <p:cNvPr id="89" name="Прямая соединительная линия 88"/>
          <p:cNvCxnSpPr/>
          <p:nvPr/>
        </p:nvCxnSpPr>
        <p:spPr>
          <a:xfrm>
            <a:off x="1500166" y="6357958"/>
            <a:ext cx="35719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>
            <a:off x="2786050" y="6357958"/>
            <a:ext cx="342902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2714612" y="6429396"/>
            <a:ext cx="350046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>
            <a:off x="6357950" y="6357958"/>
            <a:ext cx="214314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>
            <a:off x="6786578" y="6357958"/>
            <a:ext cx="2214578" cy="1588"/>
          </a:xfrm>
          <a:prstGeom prst="line">
            <a:avLst/>
          </a:prstGeom>
          <a:ln>
            <a:solidFill>
              <a:schemeClr val="accent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Прямоугольник 97"/>
          <p:cNvSpPr/>
          <p:nvPr/>
        </p:nvSpPr>
        <p:spPr>
          <a:xfrm>
            <a:off x="5857884" y="6143644"/>
            <a:ext cx="428628" cy="3571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0" name="Прямая соединительная линия 89"/>
          <p:cNvCxnSpPr/>
          <p:nvPr/>
        </p:nvCxnSpPr>
        <p:spPr>
          <a:xfrm>
            <a:off x="1357290" y="3214686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>
            <a:off x="2643174" y="3214686"/>
            <a:ext cx="207170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>
            <a:off x="2643174" y="3286124"/>
            <a:ext cx="207170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 flipV="1">
            <a:off x="5143489" y="3214686"/>
            <a:ext cx="3786229" cy="1"/>
          </a:xfrm>
          <a:prstGeom prst="line">
            <a:avLst/>
          </a:prstGeom>
          <a:ln>
            <a:solidFill>
              <a:schemeClr val="accent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24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24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8" dur="80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9" dur="80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80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9" grpId="0" animBg="1"/>
      <p:bldP spid="24588" grpId="0" animBg="1"/>
      <p:bldP spid="24587" grpId="0" animBg="1"/>
      <p:bldP spid="24590" grpId="0" animBg="1"/>
      <p:bldP spid="24604" grpId="0" animBg="1"/>
      <p:bldP spid="24596" grpId="0" animBg="1"/>
      <p:bldP spid="24597" grpId="0" animBg="1"/>
      <p:bldP spid="24598" grpId="0" animBg="1"/>
      <p:bldP spid="24603" grpId="0" animBg="1"/>
      <p:bldP spid="24602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86" grpId="0"/>
      <p:bldP spid="87" grpId="0"/>
      <p:bldP spid="9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7498080" cy="57148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Past Progressive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Равнобедренный треугольник 4"/>
          <p:cNvSpPr/>
          <p:nvPr/>
        </p:nvSpPr>
        <p:spPr>
          <a:xfrm>
            <a:off x="7215206" y="142852"/>
            <a:ext cx="428628" cy="42860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2571736" y="1071546"/>
            <a:ext cx="919163" cy="1604963"/>
          </a:xfrm>
          <a:prstGeom prst="rect">
            <a:avLst/>
          </a:prstGeom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Was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Were</a:t>
            </a:r>
            <a:r>
              <a:rPr lang="en-US" sz="2000" b="1" dirty="0" smtClean="0"/>
              <a:t> </a:t>
            </a:r>
            <a:endParaRPr lang="ru-RU" sz="2000" dirty="0"/>
          </a:p>
        </p:txBody>
      </p:sp>
      <p:sp>
        <p:nvSpPr>
          <p:cNvPr id="7" name="Овал 6"/>
          <p:cNvSpPr/>
          <p:nvPr/>
        </p:nvSpPr>
        <p:spPr>
          <a:xfrm>
            <a:off x="2786050" y="571480"/>
            <a:ext cx="500066" cy="500066"/>
          </a:xfrm>
          <a:prstGeom prst="ellipse">
            <a:avLst/>
          </a:prstGeom>
          <a:ln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V</a:t>
            </a:r>
            <a:endParaRPr lang="ru-RU" sz="2400" dirty="0"/>
          </a:p>
        </p:txBody>
      </p:sp>
      <p:sp>
        <p:nvSpPr>
          <p:cNvPr id="8" name="Овал 7"/>
          <p:cNvSpPr/>
          <p:nvPr/>
        </p:nvSpPr>
        <p:spPr>
          <a:xfrm>
            <a:off x="2500298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286116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275112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325119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2844" y="428604"/>
            <a:ext cx="738664" cy="221457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Yes/no</a:t>
            </a:r>
          </a:p>
          <a:p>
            <a:r>
              <a:rPr lang="ru-RU" b="1" dirty="0" smtClean="0"/>
              <a:t>Общий вопрос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14282" y="3857628"/>
            <a:ext cx="738664" cy="2500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</a:t>
            </a:r>
            <a:r>
              <a:rPr lang="en-US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Wh</a:t>
            </a:r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-?</a:t>
            </a:r>
          </a:p>
          <a:p>
            <a:r>
              <a:rPr lang="ru-RU" b="1" dirty="0" smtClean="0"/>
              <a:t>Специальный вопрос</a:t>
            </a:r>
            <a:endParaRPr lang="ru-RU" b="1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000496" y="1071546"/>
            <a:ext cx="919163" cy="1604963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214810" y="642918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</a:t>
            </a:r>
            <a:endParaRPr lang="ru-RU" sz="2400" dirty="0"/>
          </a:p>
        </p:txBody>
      </p:sp>
      <p:sp>
        <p:nvSpPr>
          <p:cNvPr id="16" name="Овал 15"/>
          <p:cNvSpPr/>
          <p:nvPr/>
        </p:nvSpPr>
        <p:spPr>
          <a:xfrm>
            <a:off x="3929058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643438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rot="5400000">
            <a:off x="417988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4608513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5286380" y="1071546"/>
            <a:ext cx="919163" cy="1604963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V</a:t>
            </a:r>
            <a:r>
              <a:rPr lang="en-US" sz="3200" b="1" baseline="-25000" dirty="0" err="1" smtClean="0">
                <a:solidFill>
                  <a:srgbClr val="FF0000"/>
                </a:solidFill>
              </a:rPr>
              <a:t>ing</a:t>
            </a:r>
            <a:endParaRPr lang="ru-RU" sz="3200" b="1" dirty="0">
              <a:solidFill>
                <a:srgbClr val="FF0000"/>
              </a:solidFill>
            </a:endParaRPr>
          </a:p>
          <a:p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500694" y="642918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</a:t>
            </a:r>
            <a:endParaRPr lang="ru-RU" sz="2400" dirty="0"/>
          </a:p>
        </p:txBody>
      </p:sp>
      <p:sp>
        <p:nvSpPr>
          <p:cNvPr id="22" name="Овал 21"/>
          <p:cNvSpPr/>
          <p:nvPr/>
        </p:nvSpPr>
        <p:spPr>
          <a:xfrm>
            <a:off x="5214942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600076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rot="5400000">
            <a:off x="5465769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596583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6572264" y="1071546"/>
            <a:ext cx="919162" cy="1604963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6786578" y="642918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28" name="Овал 27"/>
          <p:cNvSpPr/>
          <p:nvPr/>
        </p:nvSpPr>
        <p:spPr>
          <a:xfrm>
            <a:off x="6500826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7286644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rot="5400000">
            <a:off x="6751653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7251719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786710" y="857232"/>
            <a:ext cx="7143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  <p:sp>
        <p:nvSpPr>
          <p:cNvPr id="33" name="Rectangle 12"/>
          <p:cNvSpPr>
            <a:spLocks noChangeArrowheads="1"/>
          </p:cNvSpPr>
          <p:nvPr/>
        </p:nvSpPr>
        <p:spPr bwMode="auto">
          <a:xfrm>
            <a:off x="2643174" y="4286256"/>
            <a:ext cx="919163" cy="1604963"/>
          </a:xfrm>
          <a:prstGeom prst="rect">
            <a:avLst/>
          </a:prstGeom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was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</a:rPr>
              <a:t>were</a:t>
            </a:r>
            <a:r>
              <a:rPr lang="en-US" b="1" dirty="0" smtClean="0"/>
              <a:t> </a:t>
            </a:r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2857488" y="3786190"/>
            <a:ext cx="500066" cy="500066"/>
          </a:xfrm>
          <a:prstGeom prst="ellipse">
            <a:avLst/>
          </a:prstGeom>
          <a:ln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V</a:t>
            </a:r>
            <a:endParaRPr lang="ru-RU" sz="2400" dirty="0"/>
          </a:p>
        </p:txBody>
      </p:sp>
      <p:sp>
        <p:nvSpPr>
          <p:cNvPr id="35" name="Овал 34"/>
          <p:cNvSpPr/>
          <p:nvPr/>
        </p:nvSpPr>
        <p:spPr>
          <a:xfrm>
            <a:off x="2571736" y="600076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3357554" y="600076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5400000">
            <a:off x="2822563" y="596425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3322629" y="596425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13"/>
          <p:cNvSpPr>
            <a:spLocks noChangeArrowheads="1"/>
          </p:cNvSpPr>
          <p:nvPr/>
        </p:nvSpPr>
        <p:spPr bwMode="auto">
          <a:xfrm>
            <a:off x="4071934" y="4286256"/>
            <a:ext cx="919163" cy="1604963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4286248" y="3857628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</a:t>
            </a:r>
            <a:endParaRPr lang="ru-RU" sz="2400" dirty="0"/>
          </a:p>
        </p:txBody>
      </p:sp>
      <p:sp>
        <p:nvSpPr>
          <p:cNvPr id="41" name="Овал 40"/>
          <p:cNvSpPr/>
          <p:nvPr/>
        </p:nvSpPr>
        <p:spPr>
          <a:xfrm>
            <a:off x="4000496" y="600076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4714876" y="600076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rot="5400000">
            <a:off x="4251323" y="596425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5400000">
            <a:off x="4679951" y="596425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11"/>
          <p:cNvSpPr>
            <a:spLocks noChangeArrowheads="1"/>
          </p:cNvSpPr>
          <p:nvPr/>
        </p:nvSpPr>
        <p:spPr bwMode="auto">
          <a:xfrm>
            <a:off x="5357818" y="4286256"/>
            <a:ext cx="919163" cy="1604963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V</a:t>
            </a:r>
            <a:r>
              <a:rPr lang="en-US" sz="3200" b="1" baseline="-25000" dirty="0" err="1" smtClean="0">
                <a:solidFill>
                  <a:srgbClr val="FF0000"/>
                </a:solidFill>
              </a:rPr>
              <a:t>ing</a:t>
            </a:r>
            <a:endParaRPr lang="ru-RU" sz="3200" b="1" dirty="0">
              <a:solidFill>
                <a:srgbClr val="FF0000"/>
              </a:solidFill>
            </a:endParaRPr>
          </a:p>
          <a:p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5572132" y="3857628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</a:t>
            </a:r>
            <a:endParaRPr lang="ru-RU" sz="2400" dirty="0"/>
          </a:p>
        </p:txBody>
      </p:sp>
      <p:sp>
        <p:nvSpPr>
          <p:cNvPr id="47" name="Овал 46"/>
          <p:cNvSpPr/>
          <p:nvPr/>
        </p:nvSpPr>
        <p:spPr>
          <a:xfrm>
            <a:off x="5286380" y="600076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6072198" y="600076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5400000">
            <a:off x="5537207" y="596425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6037273" y="596425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14"/>
          <p:cNvSpPr>
            <a:spLocks noChangeArrowheads="1"/>
          </p:cNvSpPr>
          <p:nvPr/>
        </p:nvSpPr>
        <p:spPr bwMode="auto">
          <a:xfrm>
            <a:off x="6643702" y="4286256"/>
            <a:ext cx="919162" cy="1604963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52" name="Овал 51"/>
          <p:cNvSpPr/>
          <p:nvPr/>
        </p:nvSpPr>
        <p:spPr>
          <a:xfrm>
            <a:off x="6858016" y="3857628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53" name="Овал 52"/>
          <p:cNvSpPr/>
          <p:nvPr/>
        </p:nvSpPr>
        <p:spPr>
          <a:xfrm>
            <a:off x="6572264" y="600076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7358082" y="600076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5400000">
            <a:off x="6823091" y="596425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7323157" y="596425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7929586" y="3857628"/>
            <a:ext cx="7143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  <p:sp>
        <p:nvSpPr>
          <p:cNvPr id="58" name="Rectangle 13"/>
          <p:cNvSpPr>
            <a:spLocks noChangeArrowheads="1"/>
          </p:cNvSpPr>
          <p:nvPr/>
        </p:nvSpPr>
        <p:spPr bwMode="auto">
          <a:xfrm>
            <a:off x="1285852" y="4286256"/>
            <a:ext cx="919163" cy="1604963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1500166" y="3857628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?</a:t>
            </a:r>
            <a:endParaRPr lang="ru-RU" sz="2400" dirty="0"/>
          </a:p>
        </p:txBody>
      </p:sp>
      <p:sp>
        <p:nvSpPr>
          <p:cNvPr id="60" name="Овал 59"/>
          <p:cNvSpPr/>
          <p:nvPr/>
        </p:nvSpPr>
        <p:spPr>
          <a:xfrm>
            <a:off x="1214414" y="600076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1928794" y="600076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 rot="5400000">
            <a:off x="1465241" y="596425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5400000">
            <a:off x="1893869" y="596425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285984" y="2928934"/>
            <a:ext cx="6858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     Was                </a:t>
            </a:r>
            <a:r>
              <a:rPr lang="en-US" dirty="0" smtClean="0"/>
              <a:t>Tom              </a:t>
            </a:r>
            <a:r>
              <a:rPr lang="en-US" b="1" dirty="0" smtClean="0">
                <a:solidFill>
                  <a:srgbClr val="FF0000"/>
                </a:solidFill>
              </a:rPr>
              <a:t>doing </a:t>
            </a:r>
            <a:r>
              <a:rPr lang="en-US" dirty="0" smtClean="0"/>
              <a:t>       his homework at 6 o’clock</a:t>
            </a:r>
          </a:p>
          <a:p>
            <a:r>
              <a:rPr lang="en-US" dirty="0" smtClean="0"/>
              <a:t>                                                                  yesterday?                                 </a:t>
            </a:r>
            <a:endParaRPr lang="ru-RU" dirty="0"/>
          </a:p>
        </p:txBody>
      </p:sp>
      <p:sp>
        <p:nvSpPr>
          <p:cNvPr id="65" name="TextBox 64"/>
          <p:cNvSpPr txBox="1"/>
          <p:nvPr/>
        </p:nvSpPr>
        <p:spPr>
          <a:xfrm>
            <a:off x="1142976" y="6143644"/>
            <a:ext cx="800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When             </a:t>
            </a:r>
            <a:r>
              <a:rPr lang="en-US" b="1" dirty="0" smtClean="0">
                <a:solidFill>
                  <a:srgbClr val="FF0000"/>
                </a:solidFill>
              </a:rPr>
              <a:t>was</a:t>
            </a:r>
            <a:r>
              <a:rPr lang="en-US" dirty="0" smtClean="0"/>
              <a:t>                Tom            </a:t>
            </a:r>
            <a:r>
              <a:rPr lang="en-US" b="1" dirty="0" smtClean="0">
                <a:solidFill>
                  <a:srgbClr val="FF0000"/>
                </a:solidFill>
              </a:rPr>
              <a:t>doing </a:t>
            </a:r>
            <a:r>
              <a:rPr lang="en-US" dirty="0" smtClean="0"/>
              <a:t>       his homework yesterday?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3" dur="80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4" dur="80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80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1" dur="8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2" dur="80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3" dur="80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2" grpId="0"/>
      <p:bldP spid="33" grpId="0" animBg="1"/>
      <p:bldP spid="34" grpId="0" animBg="1"/>
      <p:bldP spid="35" grpId="0" animBg="1"/>
      <p:bldP spid="36" grpId="0" animBg="1"/>
      <p:bldP spid="39" grpId="0" animBg="1"/>
      <p:bldP spid="40" grpId="0" animBg="1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51" grpId="0" animBg="1"/>
      <p:bldP spid="52" grpId="0" animBg="1"/>
      <p:bldP spid="53" grpId="0" animBg="1"/>
      <p:bldP spid="54" grpId="0" animBg="1"/>
      <p:bldP spid="57" grpId="0"/>
      <p:bldP spid="58" grpId="0" animBg="1"/>
      <p:bldP spid="59" grpId="0" animBg="1"/>
      <p:bldP spid="60" grpId="0" animBg="1"/>
      <p:bldP spid="61" grpId="0" animBg="1"/>
      <p:bldP spid="64" grpId="0"/>
      <p:bldP spid="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58291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Past Progressive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0" y="3357562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Равнобедренный треугольник 4"/>
          <p:cNvSpPr/>
          <p:nvPr/>
        </p:nvSpPr>
        <p:spPr>
          <a:xfrm>
            <a:off x="214282" y="1357298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+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214414" y="1071546"/>
            <a:ext cx="919163" cy="1604963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2571736" y="1071546"/>
            <a:ext cx="919163" cy="1604963"/>
          </a:xfrm>
          <a:prstGeom prst="rect">
            <a:avLst/>
          </a:prstGeom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was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</a:rPr>
              <a:t>were</a:t>
            </a:r>
            <a:r>
              <a:rPr lang="en-US" b="1" dirty="0" smtClean="0"/>
              <a:t> </a:t>
            </a:r>
            <a:endParaRPr lang="ru-RU" dirty="0"/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3857620" y="1071546"/>
            <a:ext cx="919163" cy="1604963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V</a:t>
            </a:r>
            <a:r>
              <a:rPr lang="en-US" sz="3200" b="1" baseline="-25000" dirty="0" err="1" smtClean="0">
                <a:solidFill>
                  <a:srgbClr val="FF0000"/>
                </a:solidFill>
              </a:rPr>
              <a:t>ing</a:t>
            </a:r>
            <a:endParaRPr lang="ru-RU" sz="3200" b="1" dirty="0">
              <a:solidFill>
                <a:srgbClr val="FF0000"/>
              </a:solidFill>
            </a:endParaRPr>
          </a:p>
          <a:p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5214942" y="1071546"/>
            <a:ext cx="919162" cy="1604963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1428728" y="642918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</a:t>
            </a:r>
            <a:endParaRPr lang="ru-RU" sz="2400" dirty="0"/>
          </a:p>
        </p:txBody>
      </p:sp>
      <p:sp>
        <p:nvSpPr>
          <p:cNvPr id="11" name="Овал 10"/>
          <p:cNvSpPr/>
          <p:nvPr/>
        </p:nvSpPr>
        <p:spPr>
          <a:xfrm>
            <a:off x="4071934" y="642918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</a:t>
            </a:r>
            <a:endParaRPr lang="ru-RU" sz="2400" dirty="0"/>
          </a:p>
        </p:txBody>
      </p:sp>
      <p:sp>
        <p:nvSpPr>
          <p:cNvPr id="12" name="Овал 11"/>
          <p:cNvSpPr/>
          <p:nvPr/>
        </p:nvSpPr>
        <p:spPr>
          <a:xfrm>
            <a:off x="5429256" y="642918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3" name="Овал 12"/>
          <p:cNvSpPr/>
          <p:nvPr/>
        </p:nvSpPr>
        <p:spPr>
          <a:xfrm>
            <a:off x="2786050" y="571480"/>
            <a:ext cx="500066" cy="500066"/>
          </a:xfrm>
          <a:prstGeom prst="ellipse">
            <a:avLst/>
          </a:prstGeom>
          <a:ln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V</a:t>
            </a:r>
            <a:endParaRPr lang="ru-RU" sz="2400" dirty="0"/>
          </a:p>
        </p:txBody>
      </p:sp>
      <p:sp>
        <p:nvSpPr>
          <p:cNvPr id="14" name="Овал 13"/>
          <p:cNvSpPr/>
          <p:nvPr/>
        </p:nvSpPr>
        <p:spPr>
          <a:xfrm>
            <a:off x="1142976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857356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500298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286116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786182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57200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143504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929322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5400000">
            <a:off x="1393803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182243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275112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325119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4037009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453707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539433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5894397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142976" y="2857496"/>
            <a:ext cx="8001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</a:t>
            </a:r>
            <a:r>
              <a:rPr lang="en-US" sz="2400" dirty="0" smtClean="0"/>
              <a:t>Tom         </a:t>
            </a:r>
            <a:r>
              <a:rPr lang="en-US" sz="2400" b="1" dirty="0" smtClean="0">
                <a:solidFill>
                  <a:srgbClr val="FF0000"/>
                </a:solidFill>
              </a:rPr>
              <a:t>was        doing      </a:t>
            </a:r>
            <a:r>
              <a:rPr lang="en-US" sz="2000" dirty="0" smtClean="0"/>
              <a:t>his homework at 6 o’clock yesterday. </a:t>
            </a:r>
            <a:endParaRPr lang="ru-RU" sz="2000" dirty="0"/>
          </a:p>
        </p:txBody>
      </p:sp>
      <p:sp>
        <p:nvSpPr>
          <p:cNvPr id="31" name="TextBox 30"/>
          <p:cNvSpPr txBox="1"/>
          <p:nvPr/>
        </p:nvSpPr>
        <p:spPr>
          <a:xfrm>
            <a:off x="214282" y="3929066"/>
            <a:ext cx="461665" cy="27146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/>
              <a:t>Вопрос к подлежащему</a:t>
            </a:r>
            <a:endParaRPr lang="ru-RU" b="1" dirty="0"/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1285852" y="4000504"/>
            <a:ext cx="919163" cy="1604963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Rectangle 12"/>
          <p:cNvSpPr>
            <a:spLocks noChangeArrowheads="1"/>
          </p:cNvSpPr>
          <p:nvPr/>
        </p:nvSpPr>
        <p:spPr bwMode="auto">
          <a:xfrm>
            <a:off x="2643174" y="4000504"/>
            <a:ext cx="919163" cy="1604963"/>
          </a:xfrm>
          <a:prstGeom prst="rect">
            <a:avLst/>
          </a:prstGeom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was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</a:rPr>
              <a:t>were</a:t>
            </a:r>
            <a:r>
              <a:rPr lang="en-US" b="1" dirty="0" smtClean="0"/>
              <a:t> </a:t>
            </a:r>
            <a:endParaRPr lang="ru-RU" dirty="0"/>
          </a:p>
        </p:txBody>
      </p:sp>
      <p:sp>
        <p:nvSpPr>
          <p:cNvPr id="34" name="Rectangle 11"/>
          <p:cNvSpPr>
            <a:spLocks noChangeArrowheads="1"/>
          </p:cNvSpPr>
          <p:nvPr/>
        </p:nvSpPr>
        <p:spPr bwMode="auto">
          <a:xfrm>
            <a:off x="3929058" y="4000504"/>
            <a:ext cx="919163" cy="1604963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32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V</a:t>
            </a:r>
            <a:r>
              <a:rPr lang="en-US" sz="3200" b="1" baseline="-25000" dirty="0" err="1" smtClean="0">
                <a:solidFill>
                  <a:srgbClr val="FF0000"/>
                </a:solidFill>
              </a:rPr>
              <a:t>ing</a:t>
            </a:r>
            <a:endParaRPr lang="ru-RU" sz="3200" b="1" dirty="0">
              <a:solidFill>
                <a:srgbClr val="FF0000"/>
              </a:solidFill>
            </a:endParaRPr>
          </a:p>
          <a:p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5" name="Rectangle 14"/>
          <p:cNvSpPr>
            <a:spLocks noChangeArrowheads="1"/>
          </p:cNvSpPr>
          <p:nvPr/>
        </p:nvSpPr>
        <p:spPr bwMode="auto">
          <a:xfrm>
            <a:off x="5286380" y="4000504"/>
            <a:ext cx="919162" cy="1604963"/>
          </a:xfrm>
          <a:prstGeom prst="rect">
            <a:avLst/>
          </a:prstGeom>
          <a:ln w="2857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36" name="Овал 35"/>
          <p:cNvSpPr/>
          <p:nvPr/>
        </p:nvSpPr>
        <p:spPr>
          <a:xfrm>
            <a:off x="1500166" y="3571876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?</a:t>
            </a:r>
            <a:endParaRPr lang="ru-RU" sz="2400" dirty="0"/>
          </a:p>
        </p:txBody>
      </p:sp>
      <p:sp>
        <p:nvSpPr>
          <p:cNvPr id="37" name="Овал 36"/>
          <p:cNvSpPr/>
          <p:nvPr/>
        </p:nvSpPr>
        <p:spPr>
          <a:xfrm>
            <a:off x="4143372" y="3571876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</a:t>
            </a:r>
            <a:endParaRPr lang="ru-RU" sz="2400" dirty="0"/>
          </a:p>
        </p:txBody>
      </p:sp>
      <p:sp>
        <p:nvSpPr>
          <p:cNvPr id="38" name="Овал 37"/>
          <p:cNvSpPr/>
          <p:nvPr/>
        </p:nvSpPr>
        <p:spPr>
          <a:xfrm>
            <a:off x="5500694" y="3571876"/>
            <a:ext cx="428628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39" name="Овал 38"/>
          <p:cNvSpPr/>
          <p:nvPr/>
        </p:nvSpPr>
        <p:spPr>
          <a:xfrm>
            <a:off x="1214414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1928794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2571736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3357554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3857620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4643438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5214942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6000760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rot="5400000">
            <a:off x="1465241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>
            <a:off x="1893869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2822563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3322629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4108447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4608513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5465769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5965835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Овал 54"/>
          <p:cNvSpPr/>
          <p:nvPr/>
        </p:nvSpPr>
        <p:spPr>
          <a:xfrm>
            <a:off x="2857488" y="3500438"/>
            <a:ext cx="500066" cy="500066"/>
          </a:xfrm>
          <a:prstGeom prst="ellipse">
            <a:avLst/>
          </a:prstGeom>
          <a:ln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V</a:t>
            </a:r>
            <a:endParaRPr lang="ru-RU" sz="2400" dirty="0"/>
          </a:p>
        </p:txBody>
      </p:sp>
      <p:sp>
        <p:nvSpPr>
          <p:cNvPr id="56" name="TextBox 55"/>
          <p:cNvSpPr txBox="1"/>
          <p:nvPr/>
        </p:nvSpPr>
        <p:spPr>
          <a:xfrm>
            <a:off x="1142976" y="6072206"/>
            <a:ext cx="800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   Who            </a:t>
            </a:r>
            <a:r>
              <a:rPr lang="en-US" sz="2000" b="1" dirty="0" smtClean="0">
                <a:solidFill>
                  <a:srgbClr val="FF0000"/>
                </a:solidFill>
              </a:rPr>
              <a:t>was            doing     </a:t>
            </a:r>
            <a:r>
              <a:rPr lang="en-US" sz="2000" dirty="0" smtClean="0"/>
              <a:t>homework at 6 o’clock yesterday?</a:t>
            </a:r>
            <a:endParaRPr lang="ru-RU" sz="2000" dirty="0"/>
          </a:p>
        </p:txBody>
      </p:sp>
      <p:sp>
        <p:nvSpPr>
          <p:cNvPr id="57" name="TextBox 56"/>
          <p:cNvSpPr txBox="1"/>
          <p:nvPr/>
        </p:nvSpPr>
        <p:spPr>
          <a:xfrm>
            <a:off x="6572264" y="3571876"/>
            <a:ext cx="7143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55" grpId="0" animBg="1"/>
      <p:bldP spid="56" grpId="0"/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1435608" y="274320"/>
          <a:ext cx="7708392" cy="4154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143</TotalTime>
  <Words>153</Words>
  <Application>Microsoft Office PowerPoint</Application>
  <PresentationFormat>Экран (4:3)</PresentationFormat>
  <Paragraphs>96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Солнцестояние</vt:lpstr>
      <vt:lpstr>Past Progressive</vt:lpstr>
      <vt:lpstr>Past Progressive</vt:lpstr>
      <vt:lpstr>Past Progressive</vt:lpstr>
      <vt:lpstr>Past Progressive</vt:lpstr>
      <vt:lpstr>Слайд 5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Past Progressive</dc:title>
  <dc:creator>Your User Name</dc:creator>
  <cp:lastModifiedBy>395</cp:lastModifiedBy>
  <cp:revision>13</cp:revision>
  <dcterms:created xsi:type="dcterms:W3CDTF">2009-02-26T20:21:46Z</dcterms:created>
  <dcterms:modified xsi:type="dcterms:W3CDTF">2010-04-13T05:55:43Z</dcterms:modified>
</cp:coreProperties>
</file>