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75" r:id="rId4"/>
    <p:sldId id="282" r:id="rId5"/>
    <p:sldId id="281" r:id="rId6"/>
    <p:sldId id="260" r:id="rId7"/>
    <p:sldId id="277" r:id="rId8"/>
    <p:sldId id="278" r:id="rId9"/>
    <p:sldId id="279" r:id="rId10"/>
    <p:sldId id="286" r:id="rId11"/>
    <p:sldId id="269" r:id="rId12"/>
    <p:sldId id="283" r:id="rId13"/>
    <p:sldId id="267" r:id="rId14"/>
    <p:sldId id="261" r:id="rId15"/>
    <p:sldId id="263" r:id="rId16"/>
    <p:sldId id="271" r:id="rId17"/>
    <p:sldId id="273" r:id="rId18"/>
    <p:sldId id="284" r:id="rId19"/>
    <p:sldId id="28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BA934E"/>
    <a:srgbClr val="E1D0B1"/>
    <a:srgbClr val="7A5100"/>
    <a:srgbClr val="8A5C00"/>
    <a:srgbClr val="996600"/>
    <a:srgbClr val="C2A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4C2DB-1B34-4D30-8A07-74AFA0F48A84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A4F18-F5B4-4018-A5B2-B8DC31D40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gif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 (700x536, 117Kb)"/>
          <p:cNvPicPr>
            <a:picLocks noChangeAspect="1" noChangeArrowheads="1"/>
          </p:cNvPicPr>
          <p:nvPr/>
        </p:nvPicPr>
        <p:blipFill>
          <a:blip r:embed="rId2"/>
          <a:srcRect t="2204" b="21301"/>
          <a:stretch>
            <a:fillRect/>
          </a:stretch>
        </p:blipFill>
        <p:spPr bwMode="auto">
          <a:xfrm>
            <a:off x="109322" y="1507350"/>
            <a:ext cx="8891834" cy="5207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Гимнастика для глаз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4759026"/>
            <a:ext cx="1189936" cy="182054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328" y="4762807"/>
            <a:ext cx="1188823" cy="181676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33" y="4759026"/>
            <a:ext cx="1188823" cy="181676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2942261"/>
            <a:ext cx="1188823" cy="181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9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-3.7037E-7 L 0.8132 -0.5365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60" y="-2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132 -0.53658 L 0.80712 0.004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712 0.0044 L -4.16667E-6 -3.7037E-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6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0.00209 -0.5261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Ладья</a:t>
            </a: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907704" y="5589240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663300"/>
                </a:solidFill>
              </a:rPr>
              <a:t>Ладья </a:t>
            </a:r>
            <a:r>
              <a:rPr lang="ru-RU" dirty="0" smtClean="0">
                <a:solidFill>
                  <a:srgbClr val="663300"/>
                </a:solidFill>
              </a:rPr>
              <a:t>напоминает </a:t>
            </a:r>
            <a:r>
              <a:rPr lang="ru-RU" dirty="0">
                <a:solidFill>
                  <a:srgbClr val="663300"/>
                </a:solidFill>
              </a:rPr>
              <a:t>крепостную неприступную башню. Ладей в каждом войске по две.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132" y="1326553"/>
            <a:ext cx="3767358" cy="42448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852218"/>
            <a:ext cx="2316681" cy="164606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4388" y="1325372"/>
            <a:ext cx="1322947" cy="20240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Конь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3728" y="5589240"/>
            <a:ext cx="5000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663300"/>
                </a:solidFill>
              </a:rPr>
              <a:t>Фигуру коня никогда ни с кем не перепутаешь. Шахматных коней в </a:t>
            </a:r>
            <a:r>
              <a:rPr lang="ru-RU" dirty="0">
                <a:solidFill>
                  <a:srgbClr val="663300"/>
                </a:solidFill>
              </a:rPr>
              <a:t>каждом войске  </a:t>
            </a:r>
            <a:r>
              <a:rPr lang="ru-RU" dirty="0" smtClean="0">
                <a:solidFill>
                  <a:srgbClr val="663300"/>
                </a:solidFill>
              </a:rPr>
              <a:t> по два.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8" name="Picture 2" descr="http://im2-tub-ru.yandex.net/i?id=183432166-49-73&amp;n=21"/>
          <p:cNvPicPr>
            <a:picLocks noChangeAspect="1" noChangeArrowheads="1"/>
          </p:cNvPicPr>
          <p:nvPr/>
        </p:nvPicPr>
        <p:blipFill>
          <a:blip r:embed="rId3"/>
          <a:srcRect l="56825" t="10079" r="7929" b="10079"/>
          <a:stretch>
            <a:fillRect/>
          </a:stretch>
        </p:blipFill>
        <p:spPr bwMode="auto">
          <a:xfrm>
            <a:off x="7380312" y="1342699"/>
            <a:ext cx="960126" cy="1140743"/>
          </a:xfrm>
          <a:prstGeom prst="rect">
            <a:avLst/>
          </a:prstGeom>
          <a:noFill/>
        </p:spPr>
      </p:pic>
      <p:pic>
        <p:nvPicPr>
          <p:cNvPr id="9" name="Picture 4" descr="http://opt-suvenir.ru/published/publicdata/MAGAZINSCENTER/attachments/SC/products_pictures/1447_shahmati_001128_03_big_enl.jpg"/>
          <p:cNvPicPr>
            <a:picLocks noChangeAspect="1" noChangeArrowheads="1"/>
          </p:cNvPicPr>
          <p:nvPr/>
        </p:nvPicPr>
        <p:blipFill>
          <a:blip r:embed="rId4"/>
          <a:srcRect l="756" t="15118" r="2268" b="3780"/>
          <a:stretch>
            <a:fillRect/>
          </a:stretch>
        </p:blipFill>
        <p:spPr bwMode="auto">
          <a:xfrm>
            <a:off x="2555776" y="1676735"/>
            <a:ext cx="3937070" cy="35045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526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Слон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27584" y="4864248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663300"/>
                </a:solidFill>
              </a:rPr>
              <a:t> </a:t>
            </a:r>
          </a:p>
          <a:p>
            <a:pPr algn="just"/>
            <a:r>
              <a:rPr lang="ru-RU" dirty="0" smtClean="0">
                <a:solidFill>
                  <a:srgbClr val="663300"/>
                </a:solidFill>
              </a:rPr>
              <a:t>А фигура на слона совсем и не похожа. Как только не называют эту фигуру в других странах: и офицером, и стрелком, и гонцом, и епископом, и даже... шутом!  Слонов в каждой армии по два.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831" y="1335652"/>
            <a:ext cx="2923023" cy="3821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http://im5-tub-ru.yandex.net/i?id=171159036-27-73&amp;n=21"/>
          <p:cNvPicPr>
            <a:picLocks noChangeAspect="1" noChangeArrowheads="1"/>
          </p:cNvPicPr>
          <p:nvPr/>
        </p:nvPicPr>
        <p:blipFill>
          <a:blip r:embed="rId4"/>
          <a:srcRect l="52708" t="2520" r="5142" b="10079"/>
          <a:stretch>
            <a:fillRect/>
          </a:stretch>
        </p:blipFill>
        <p:spPr bwMode="auto">
          <a:xfrm>
            <a:off x="7524328" y="1326263"/>
            <a:ext cx="1180359" cy="1248752"/>
          </a:xfrm>
          <a:prstGeom prst="rect">
            <a:avLst/>
          </a:prstGeom>
          <a:noFill/>
        </p:spPr>
      </p:pic>
      <p:pic>
        <p:nvPicPr>
          <p:cNvPr id="12" name="Picture 5" descr="http://www.chessgu.ru/wp-content/uploads/2011/09/slonnn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552" y="2637720"/>
            <a:ext cx="1855950" cy="2044236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Король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69484"/>
            <a:ext cx="1764530" cy="1487088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6752" y="1357273"/>
            <a:ext cx="4121829" cy="3654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95536" y="3933056"/>
            <a:ext cx="8462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r>
              <a:rPr lang="ru-RU" sz="1600" dirty="0" smtClean="0">
                <a:solidFill>
                  <a:srgbClr val="663300"/>
                </a:solidFill>
              </a:rPr>
              <a:t>На шахматной доске и в шахматных книгах, король выглядит немного иначе, обычно это изображение царской короны с крестом наверху. В каждом войске королей всего лишь по одному: чёрный и белый. В честь Шахматного Короля – Шаха игра и стала Шахматами называться.</a:t>
            </a:r>
            <a:endParaRPr lang="ru-RU" sz="1600" dirty="0">
              <a:solidFill>
                <a:srgbClr val="663300"/>
              </a:solidFill>
            </a:endParaRPr>
          </a:p>
        </p:txBody>
      </p:sp>
      <p:pic>
        <p:nvPicPr>
          <p:cNvPr id="12" name="Picture 4" descr="http://im6-tub-ru.yandex.net/i?id=65049193-55-73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15523" y="1394325"/>
            <a:ext cx="1576196" cy="1545291"/>
          </a:xfrm>
          <a:prstGeom prst="rect">
            <a:avLst/>
          </a:prstGeom>
          <a:noFill/>
        </p:spPr>
      </p:pic>
      <p:pic>
        <p:nvPicPr>
          <p:cNvPr id="13" name="Picture 6" descr="http://im0-tub-ru.yandex.net/i?id=21015821-05-73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214" y="3284123"/>
            <a:ext cx="1833715" cy="16470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Ферзь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11560" y="2143116"/>
            <a:ext cx="78488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just"/>
            <a:endParaRPr lang="ru-RU" sz="1600" dirty="0" smtClean="0">
              <a:solidFill>
                <a:srgbClr val="663300"/>
              </a:solidFill>
            </a:endParaRPr>
          </a:p>
          <a:p>
            <a:pPr algn="just"/>
            <a:endParaRPr lang="ru-RU" sz="1600" dirty="0">
              <a:solidFill>
                <a:srgbClr val="663300"/>
              </a:solidFill>
            </a:endParaRPr>
          </a:p>
          <a:p>
            <a:pPr algn="ctr"/>
            <a:r>
              <a:rPr lang="ru-RU" sz="1600" dirty="0" smtClean="0">
                <a:solidFill>
                  <a:srgbClr val="663300"/>
                </a:solidFill>
              </a:rPr>
              <a:t>На шахматной доске у ферзя Вы увидите красивую корону с пятью остроконечными зубцами.  В каждом </a:t>
            </a:r>
            <a:r>
              <a:rPr lang="ru-RU" sz="1600" dirty="0">
                <a:solidFill>
                  <a:srgbClr val="663300"/>
                </a:solidFill>
              </a:rPr>
              <a:t>войске к</a:t>
            </a:r>
            <a:r>
              <a:rPr lang="ru-RU" sz="1600" dirty="0" smtClean="0">
                <a:solidFill>
                  <a:srgbClr val="663300"/>
                </a:solidFill>
              </a:rPr>
              <a:t> ферзей по одному.</a:t>
            </a:r>
            <a:r>
              <a:rPr lang="ru-RU" sz="1400" dirty="0" smtClean="0">
                <a:solidFill>
                  <a:schemeClr val="bg1"/>
                </a:solidFill>
              </a:rPr>
              <a:t>..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0" name="Picture 2" descr="C:\Documents and Settings\Admin\Рабочий стол\Шахматы\Картинки\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5344" y="1409381"/>
            <a:ext cx="4017320" cy="4039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7" descr="http://im0-tub-ru.yandex.net/i?id=193710222-51-73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280" y="1090126"/>
            <a:ext cx="1709936" cy="1709936"/>
          </a:xfrm>
          <a:prstGeom prst="rect">
            <a:avLst/>
          </a:prstGeom>
          <a:noFill/>
        </p:spPr>
      </p:pic>
      <p:pic>
        <p:nvPicPr>
          <p:cNvPr id="12" name="Picture 9" descr="http://im3-tub-ru.yandex.net/i?id=7561302-31-73&amp;n=21"/>
          <p:cNvPicPr>
            <a:picLocks noChangeAspect="1" noChangeArrowheads="1"/>
          </p:cNvPicPr>
          <p:nvPr/>
        </p:nvPicPr>
        <p:blipFill>
          <a:blip r:embed="rId5"/>
          <a:srcRect l="26997" r="29696"/>
          <a:stretch>
            <a:fillRect/>
          </a:stretch>
        </p:blipFill>
        <p:spPr bwMode="auto">
          <a:xfrm>
            <a:off x="461972" y="3250393"/>
            <a:ext cx="693003" cy="1714512"/>
          </a:xfrm>
          <a:prstGeom prst="rect">
            <a:avLst/>
          </a:prstGeom>
          <a:noFill/>
        </p:spPr>
      </p:pic>
      <p:pic>
        <p:nvPicPr>
          <p:cNvPr id="13" name="Picture 11" descr="http://im4-tub-ru.yandex.net/i?id=166401178-59-73&amp;n=21"/>
          <p:cNvPicPr>
            <a:picLocks noChangeAspect="1" noChangeArrowheads="1"/>
          </p:cNvPicPr>
          <p:nvPr/>
        </p:nvPicPr>
        <p:blipFill>
          <a:blip r:embed="rId6"/>
          <a:srcRect r="43948"/>
          <a:stretch>
            <a:fillRect/>
          </a:stretch>
        </p:blipFill>
        <p:spPr bwMode="auto">
          <a:xfrm>
            <a:off x="1616947" y="3302660"/>
            <a:ext cx="801270" cy="166224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Пешка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  <p:pic>
        <p:nvPicPr>
          <p:cNvPr id="7" name="Picture 4" descr="http://us.cdn3.123rf.com/168nwm/guarding123/guarding1231106/guarding123110600091/9702069-military-equipment-the-modern-tank-on-a-white-backgroun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1880" y="1357273"/>
            <a:ext cx="2580675" cy="3643307"/>
          </a:xfrm>
          <a:prstGeom prst="rect">
            <a:avLst/>
          </a:prstGeom>
          <a:noFill/>
        </p:spPr>
      </p:pic>
      <p:pic>
        <p:nvPicPr>
          <p:cNvPr id="8" name="Picture 6" descr="http://im5-tub-ru.yandex.net/i?id=56357606-30-73&amp;n=21"/>
          <p:cNvPicPr>
            <a:picLocks noChangeAspect="1" noChangeArrowheads="1"/>
          </p:cNvPicPr>
          <p:nvPr/>
        </p:nvPicPr>
        <p:blipFill>
          <a:blip r:embed="rId4"/>
          <a:srcRect l="61732"/>
          <a:stretch>
            <a:fillRect/>
          </a:stretch>
        </p:blipFill>
        <p:spPr bwMode="auto">
          <a:xfrm>
            <a:off x="7452320" y="1357273"/>
            <a:ext cx="1002413" cy="1309776"/>
          </a:xfrm>
          <a:prstGeom prst="rect">
            <a:avLst/>
          </a:prstGeom>
          <a:noFill/>
        </p:spPr>
      </p:pic>
      <p:pic>
        <p:nvPicPr>
          <p:cNvPr id="9" name="Picture 8" descr="http://static7.depositphotos.com/1000180/690/v/110/depositphotos_6908184-Chess-figure-a-paw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7175" y="2852936"/>
            <a:ext cx="2197726" cy="1638307"/>
          </a:xfrm>
          <a:prstGeom prst="rect">
            <a:avLst/>
          </a:prstGeom>
          <a:noFill/>
          <a:ln w="38100">
            <a:solidFill>
              <a:srgbClr val="BA934E"/>
            </a:solidFill>
          </a:ln>
        </p:spPr>
      </p:pic>
      <p:sp>
        <p:nvSpPr>
          <p:cNvPr id="11" name="Прямоугольник 10"/>
          <p:cNvSpPr/>
          <p:nvPr/>
        </p:nvSpPr>
        <p:spPr>
          <a:xfrm rot="10800000" flipV="1">
            <a:off x="683568" y="3553383"/>
            <a:ext cx="80318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 smtClean="0">
              <a:solidFill>
                <a:srgbClr val="663300"/>
              </a:solidFill>
            </a:endParaRPr>
          </a:p>
          <a:p>
            <a:pPr algn="just"/>
            <a:endParaRPr lang="ru-RU" b="1" dirty="0">
              <a:solidFill>
                <a:srgbClr val="663300"/>
              </a:solidFill>
            </a:endParaRPr>
          </a:p>
          <a:p>
            <a:pPr algn="just"/>
            <a:endParaRPr lang="ru-RU" b="1" dirty="0" smtClean="0">
              <a:solidFill>
                <a:srgbClr val="663300"/>
              </a:solidFill>
            </a:endParaRPr>
          </a:p>
          <a:p>
            <a:pPr algn="just"/>
            <a:endParaRPr lang="ru-RU" b="1" dirty="0">
              <a:solidFill>
                <a:srgbClr val="663300"/>
              </a:solidFill>
            </a:endParaRPr>
          </a:p>
          <a:p>
            <a:pPr algn="just"/>
            <a:endParaRPr lang="ru-RU" b="1" dirty="0" smtClean="0">
              <a:solidFill>
                <a:srgbClr val="663300"/>
              </a:solidFill>
            </a:endParaRPr>
          </a:p>
          <a:p>
            <a:r>
              <a:rPr lang="ru-RU" b="1" dirty="0" smtClean="0">
                <a:solidFill>
                  <a:srgbClr val="663300"/>
                </a:solidFill>
              </a:rPr>
              <a:t>Пешка</a:t>
            </a:r>
            <a:r>
              <a:rPr lang="ru-RU" dirty="0" smtClean="0">
                <a:solidFill>
                  <a:srgbClr val="663300"/>
                </a:solidFill>
              </a:rPr>
              <a:t> – маленький человечек в круглом шлеме. Пехота, пехотинец, пешком – вот почему эта шахматная фигура так называется. Шахматные пешки ходят только вперёд. Почти во всех странах пешки – это воины, солдаты.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663300"/>
                </a:solidFill>
              </a:rPr>
              <a:t>Пешек в каждой армии больше всего – по восемь.</a:t>
            </a:r>
            <a:endParaRPr lang="ru-RU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01122" cy="785818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  Найди пару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1271490" cy="107157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6" b="17312"/>
          <a:stretch/>
        </p:blipFill>
        <p:spPr>
          <a:xfrm>
            <a:off x="1862490" y="1071546"/>
            <a:ext cx="5375678" cy="5453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01122" cy="785818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  Шахматные фигуры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1271490" cy="1071570"/>
          </a:xfrm>
          <a:prstGeom prst="rect">
            <a:avLst/>
          </a:prstGeom>
          <a:noFill/>
        </p:spPr>
      </p:pic>
      <p:pic>
        <p:nvPicPr>
          <p:cNvPr id="22530" name="Picture 2" descr="C:\Documents and Settings\Admin\Рабочий стол\шф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428736"/>
            <a:ext cx="6734175" cy="28670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00034" y="4500570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пешка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4500570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ладья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4500570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конь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4500570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слон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2198" y="45005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ферзь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29520" y="4500570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король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08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34752" cy="2351184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     Спасибо за внимание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124744"/>
            <a:ext cx="1679764" cy="141565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882025"/>
            <a:ext cx="3816936" cy="397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4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786" y="116632"/>
            <a:ext cx="8706427" cy="66194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540" y="3140968"/>
            <a:ext cx="2772917" cy="2888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73" y="166328"/>
            <a:ext cx="8792053" cy="65253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99" y="1026477"/>
            <a:ext cx="2481287" cy="15424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88640" y="1797688"/>
            <a:ext cx="5114987" cy="5114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636" y="3934809"/>
            <a:ext cx="2686507" cy="279844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0383" y="2003765"/>
            <a:ext cx="3167060" cy="47028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50" b="99750" l="0" r="9988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52317">
            <a:off x="1753860" y="5280554"/>
            <a:ext cx="4344973" cy="14696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/>
          <a:srcRect l="6209" t="5863" r="5863" b="6209"/>
          <a:stretch/>
        </p:blipFill>
        <p:spPr>
          <a:xfrm rot="2041157">
            <a:off x="5208206" y="4268265"/>
            <a:ext cx="1923180" cy="192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73" y="166328"/>
            <a:ext cx="8792053" cy="6525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96" b="97970" l="0" r="9794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9712" y="2780928"/>
            <a:ext cx="4392488" cy="292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65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Шахматные</a:t>
            </a:r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фигуры</a:t>
            </a:r>
            <a:endParaRPr lang="ru-RU" b="1" dirty="0">
              <a:ln>
                <a:solidFill>
                  <a:srgbClr val="7A51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  <p:pic>
        <p:nvPicPr>
          <p:cNvPr id="2050" name="Picture 2" descr="http://www.sunhome.ru/UsersGallery/122005/17131759.jpg"/>
          <p:cNvPicPr>
            <a:picLocks noChangeAspect="1" noChangeArrowheads="1"/>
          </p:cNvPicPr>
          <p:nvPr/>
        </p:nvPicPr>
        <p:blipFill>
          <a:blip r:embed="rId3"/>
          <a:srcRect l="6541" r="5669"/>
          <a:stretch>
            <a:fillRect/>
          </a:stretch>
        </p:blipFill>
        <p:spPr bwMode="auto">
          <a:xfrm>
            <a:off x="1403648" y="1357298"/>
            <a:ext cx="6128277" cy="52411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89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85728"/>
            <a:ext cx="7742664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6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Правила </a:t>
            </a:r>
            <a:r>
              <a:rPr lang="ru-RU" sz="3600" b="1" dirty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игры в шахматы     </a:t>
            </a: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1271490" cy="107157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844824"/>
            <a:ext cx="6806560" cy="37926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85728"/>
            <a:ext cx="7814672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6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Правила </a:t>
            </a:r>
            <a:r>
              <a:rPr lang="ru-RU" sz="3600" b="1" dirty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игры в шахматы     </a:t>
            </a: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343" y="613729"/>
            <a:ext cx="1764530" cy="1487088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806" y="1268281"/>
            <a:ext cx="4968552" cy="504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4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85728"/>
            <a:ext cx="7886680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6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Правила </a:t>
            </a:r>
            <a:r>
              <a:rPr lang="ru-RU" sz="3600" b="1" dirty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игры в шахматы     </a:t>
            </a: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1271490" cy="107157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133" y="1341952"/>
            <a:ext cx="8208912" cy="524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68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85728"/>
            <a:ext cx="7598648" cy="785817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600" b="1" dirty="0" smtClean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Правила </a:t>
            </a:r>
            <a:r>
              <a:rPr lang="ru-RU" sz="3600" b="1" dirty="0">
                <a:ln>
                  <a:solidFill>
                    <a:srgbClr val="7A51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игры в шахматы     </a:t>
            </a: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1271490" cy="107157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844824"/>
            <a:ext cx="7672254" cy="427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36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хматы шаблон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Шахматы шаблон</Template>
  <TotalTime>552</TotalTime>
  <Words>139</Words>
  <Application>Microsoft Office PowerPoint</Application>
  <PresentationFormat>Экран (4:3)</PresentationFormat>
  <Paragraphs>52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Verdana</vt:lpstr>
      <vt:lpstr>Шахматы шаблон</vt:lpstr>
      <vt:lpstr>Презентация PowerPoint</vt:lpstr>
      <vt:lpstr>Презентация PowerPoint</vt:lpstr>
      <vt:lpstr>Презентация PowerPoint</vt:lpstr>
      <vt:lpstr>Презентация PowerPoint</vt:lpstr>
      <vt:lpstr>Шахматные фигуры</vt:lpstr>
      <vt:lpstr> Правила игры в шахматы     </vt:lpstr>
      <vt:lpstr> Правила игры в шахматы     </vt:lpstr>
      <vt:lpstr> Правила игры в шахматы     </vt:lpstr>
      <vt:lpstr> Правила игры в шахматы     </vt:lpstr>
      <vt:lpstr>Гимнастика для глаз</vt:lpstr>
      <vt:lpstr>Ладья</vt:lpstr>
      <vt:lpstr>Конь</vt:lpstr>
      <vt:lpstr>Слон</vt:lpstr>
      <vt:lpstr>Король</vt:lpstr>
      <vt:lpstr>Ферзь</vt:lpstr>
      <vt:lpstr>Пешка</vt:lpstr>
      <vt:lpstr>       Найди пару</vt:lpstr>
      <vt:lpstr>       Шахматные фигуры</vt:lpstr>
      <vt:lpstr>      Спасибо за внимание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Шахматная школа</dc:title>
  <dc:subject>Шахматные фигуры</dc:subject>
  <dc:creator>Плотникова О.В.</dc:creator>
  <cp:keywords>шахматы, презентация</cp:keywords>
  <cp:lastModifiedBy>Елена</cp:lastModifiedBy>
  <cp:revision>47</cp:revision>
  <dcterms:created xsi:type="dcterms:W3CDTF">2013-07-11T19:58:31Z</dcterms:created>
  <dcterms:modified xsi:type="dcterms:W3CDTF">2022-11-18T15:11:44Z</dcterms:modified>
  <cp:category>шахматы, презентация</cp:category>
</cp:coreProperties>
</file>