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7000C-6760-42EB-A48D-079872C4675B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938C9-C5DB-4085-A924-9FE5D2922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70897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F7000C-6760-42EB-A48D-079872C4675B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8938C9-C5DB-4085-A924-9FE5D2922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9640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22265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899393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948712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149431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528827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968757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260232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722519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233115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157508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922609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618923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421514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418221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937630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374972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985907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882627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376359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902962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Произвольный</PresentationFormat>
  <Paragraphs>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1</cp:revision>
  <dcterms:created xsi:type="dcterms:W3CDTF">2021-05-18T07:19:42Z</dcterms:created>
  <dcterms:modified xsi:type="dcterms:W3CDTF">2021-05-18T07:19:42Z</dcterms:modified>
</cp:coreProperties>
</file>