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763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7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439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51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55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6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4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703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97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248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066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201EA-47E0-4532-8B3E-144BA8FEE97F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423A6-6B1B-4D64-96CB-59D6F7B7F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05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31" y="382979"/>
            <a:ext cx="11950460" cy="2387600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Прислушайтесь к своему сердцу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cdn130.picsart.com/2407520790452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621" y="2476939"/>
            <a:ext cx="12188212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522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8182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Что сделаю я для людей?! - сильнее грома крикнул Данко. И вдруг он разорвал руками себе грудь и вырвал из нее свое сердце и высоко поднял его над головой. Оно пылало так ярко, как солнце, и ярче солнца, и весь лес замолчал, освещенный этим факелом великой любви к людям, а тьма разлетелась от света его и там, глубоко в лесу, дрожащая, пала в гнилой зев болота. Люди же, изумленные, стали как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камни…»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-215931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Кульминация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diafilm.net/static/slide/4/3875/26.jpg?v=151248624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7" b="15940"/>
          <a:stretch/>
        </p:blipFill>
        <p:spPr bwMode="auto">
          <a:xfrm>
            <a:off x="4704334" y="3321170"/>
            <a:ext cx="4898304" cy="3140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267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Библейская история о Моисее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«Повелел Бог Моисею вывести еврейский народ из Египта. Сотни лет прожили евреи в Египте, и им очень грустно расставаться с насиженными местами. Составились обозы, и евреи тронулись в путь.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Вдруг египетский царь пожалел, что отпустил своих рабов. Случилось так, что евреи подошли к морю, когда увидели позади себя колесницы египетских войск. Взглянули евреи и ужаснулись: впереди море, а сзади вооруженное войско. Но милосердный Господь спас евреев от гибели. Он велел Моисею ударить палкой по морю. И вдруг воды расступились и стали стенами, а посередине стало сухо. Евреи устремились по сухому дну, а Моисей опять ударил палкой по воде, и за спинами израильтян она снова сомкнулась.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евреи шли по пустыне, и Господь постоянно заботился о них. Господь велел Моисею ударить палкой по скале, и из нее хлынула холодная вода.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милостей оказывал Господь евреям, но они не были признательны. За непослушание и неблагодарность Бог наказал евреев: сорок лет они блуждали в пустыне, никак не могли прийти в землю, обещанную Богом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Наконец, Господь сжалился над ними и приблизил их к этой земле. Но в это время вождь их Моисей умер».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123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endtimestruth.com/wp-content/uploads/2013/11/Moses-and-the-Ten-Commandments-copyright-Cook-Communications-Ministr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4" y="365125"/>
            <a:ext cx="5086985" cy="6378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kan4ik.ru/images/news/news_20191021226274971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879"/>
            <a:ext cx="5323402" cy="3393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zen_doc/3510533/pub_603a98a582fc21754d37f64d_603a9b2d49b4e72890570f4b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95" y="3758794"/>
            <a:ext cx="4011212" cy="3099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663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302" y="39309"/>
            <a:ext cx="10515600" cy="1325563"/>
          </a:xfrm>
        </p:spPr>
        <p:txBody>
          <a:bodyPr/>
          <a:lstStyle/>
          <a:p>
            <a:pPr algn="ctr"/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Януш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Корчак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721" y="1690688"/>
            <a:ext cx="5890897" cy="4109350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назвал его человеком необыкновенной нравственной красоты, писал: «Жизнь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Януша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Корчака, его подвиг изумительной нравственной силы явились для меня вдохновением. Я понял, чтобы стать настоящим воспитателем, надо отдать детям свое сердце».</a:t>
            </a:r>
          </a:p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августа 1942 года варшавяне стали свидетелями необычной процессии – по улицам города прошла ровная колонна двухсот воспитанников Дома сирот. Рядом с развивающимся зеленым флагом во главе колонны шел директор этого дома – известный писатель и врач </a:t>
            </a:r>
            <a:r>
              <a:rPr lang="ru-RU" sz="3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Януш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Корчак. Замыкали шествие другие сотрудники детского дома. Фашистские палачи обрекли несчастных детей на гибель в печах лагеря уничтожения Треблинка. Воспитатели не оставили их перед лицом смерти и разделили страшную участь своих детей…</a:t>
            </a:r>
          </a:p>
          <a:p>
            <a:pPr marL="0" indent="0" algn="just">
              <a:buNone/>
            </a:pPr>
            <a:r>
              <a:rPr lang="ru-RU" sz="3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"Не все люди мерзавцы!» — сказал </a:t>
            </a:r>
            <a:r>
              <a:rPr lang="ru-RU" sz="3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нациcтам</a:t>
            </a:r>
            <a:r>
              <a:rPr lang="ru-RU" sz="3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человек, вошедший в </a:t>
            </a:r>
            <a:r>
              <a:rPr lang="ru-RU" sz="3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газовyю</a:t>
            </a:r>
            <a:r>
              <a:rPr lang="ru-RU" sz="3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камеру вместе с детьми.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im0-tub-ru.yandex.net/i?id=4236e65b2b09f8747e56c17aaafbe362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922" y="1307286"/>
            <a:ext cx="4364155" cy="5169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73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815" y="0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Глинка (доктор Лиза)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4128" y="1325563"/>
            <a:ext cx="5949287" cy="296473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Врач-реаниматолог и филантроп, известная в народе как Доктор Лиза, в этом году успела многое. В мае она вывозила детей из Донбасса. Было спасено 22 больных ребенка, младшему из которого исполнилось всего 5 дней. Это были дети с пороком сердца, онкологией, врожденными заболеваниями. Для детей из Донбасса и Сирии были созданы специальные программы лечения и поддержки. В Сирии Елизавета Глинка также помогала больным детям и организовала доставку лекарств и гуманитарной помощи в госпитали. Во время доставки очередного гуманитарного груза Доктор Лиза погибла в крушении самолета ТУ-154 над Черным морем. 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m0-tub-ru.yandex.net/i?id=d1561aa0be76b98d33f5118236daa21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91" y="1030856"/>
            <a:ext cx="3821203" cy="5731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032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157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Прохоренко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5753669" cy="4015617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Офицер спецназа, 25-летний лейтенант Прохоренко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под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Пальмирой, выполняя задачи по наведению ударов российской авиации по боевикам ИГИЛ. Он был обнаружен террористами и, оказавшись в окружении, не пожелал сдаваться и вызвал огонь на себя. Ему было присвоено звание Героя России посмертно, а его именем назвали улицу в Оренбурге. Подвиг Прохоренко вызвал восхищение не только в России. Две французские семьи пожертвовали награды, в числе которых был и орден Почетного легиона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m0-tub-ru.yandex.net/i?id=7f78ebe54e8b1951eef253199e6a4b9e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213" y="1301583"/>
            <a:ext cx="3881585" cy="5399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132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432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Юлия Колосова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8853" y="1485995"/>
            <a:ext cx="6044821" cy="34560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Валдайская школьница, несмотря на то, что ей самой всего 12 лет, она не побоялась войти в горящий частный дом, услышав крики детей. Юля вывела из дома двоих мальчиков, и уже на улице они сообщили ей, что внутри остался еще один их маленький брат. Девочка вернулась в дом и вынесла на руках 7-летнего малыша, который плакал и боялся спускаться по окутанной дымом лестнице. В итоге никто из детей никто не пострадал. "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кажется, на моем месте любой подросток так бы поступил, но не каждый взрослый, потому что взрослые гораздо равнодушнее, чем дети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- считает девочка.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ortal-kultura.ru/upload/medialibrary/69c/TASS_190023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40" y="1302243"/>
            <a:ext cx="3821201" cy="5225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941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223" y="124703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совершающий подвиг - … (какой?)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64" name="Picture 16" descr="https://www.clipartmax.com/png/full/71-715954_kids-dressed-as-superheroes-clipart-kid-superhero-clip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7174" y="2528780"/>
            <a:ext cx="4464160" cy="417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017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“Мечтать - не значит жить! Нужны подвиги, подвиги! Нужны такие слова, которые бы звучали, как колокол набата, тревожили все и, сотрясая, толкали вперед. Пусть отвращение к настоящему будет беспокойной, острой болью и жажда будущего – страстным мучением”. 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М.Горький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76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31" y="382979"/>
            <a:ext cx="11950460" cy="2387600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Прислушайтесь к своему сердцу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cdn130.picsart.com/2407520790452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292" y="2598859"/>
            <a:ext cx="12020572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556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5244" y="426961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только для себя, то зачем ты?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М.Горький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3320" y="1443336"/>
            <a:ext cx="8747185" cy="493158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marL="0" indent="0" algn="ctr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нуждается в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подвиге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легенда о Данко»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lanschool.ru/wp-content/uploads/2019/06/Obraz_i_harakteristika_danko_v_rasskaze_staruha_izergil_gorkogo__opisanie_podviga_danko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03" y="880060"/>
            <a:ext cx="4182199" cy="5494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057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143" y="56353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/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«Любовь к людям – это ведь и есть те крылья,   на которых человек поднимается выше всего», - говорил М. Горький. </a:t>
            </a:r>
          </a:p>
        </p:txBody>
      </p:sp>
      <p:pic>
        <p:nvPicPr>
          <p:cNvPr id="3074" name="Picture 2" descr="https://www.b17.ru/foto/uploaded/upl_1614037002_39633_h9r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3275"/>
            <a:ext cx="6136257" cy="4090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80.userapi.com/impg/2vloHQaCp2VXLC4KAHD03dvk6XIrHy7Vr4WJDg/9K9i_xsj54k.jpg?size=510x364&amp;quality=96&amp;sign=e71381da725bf0c124cbdf490091f6ab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257" y="2393275"/>
            <a:ext cx="5731669" cy="4090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162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846" y="10029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– это …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https://i.ytimg.com/vi/e6BF_Tn6LE8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60" y="2328468"/>
            <a:ext cx="7384212" cy="4153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278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1. Природа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2. Люди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3. Путь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4. Данко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atidh.com/images/site/hands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452" y="2831782"/>
            <a:ext cx="4643348" cy="3480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799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-338199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xn----7sbb5adknde1cb0dyd.xn--p1ai/images/big/15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75" y="1474666"/>
            <a:ext cx="4477385" cy="505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diafilm.net/static/slide/4/3875/16.jpg?v=151248624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" b="9007"/>
          <a:stretch/>
        </p:blipFill>
        <p:spPr bwMode="auto">
          <a:xfrm>
            <a:off x="265998" y="1825625"/>
            <a:ext cx="6610417" cy="4544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11102" y="1153657"/>
            <a:ext cx="62011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играет природа? 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641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83515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diafilm.net/static/slide/4/3875/28.jpg?v=151248624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" b="9790"/>
          <a:stretch/>
        </p:blipFill>
        <p:spPr bwMode="auto">
          <a:xfrm>
            <a:off x="0" y="807720"/>
            <a:ext cx="7188288" cy="492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diafilm.net/static/slide/4/3875/23.jpg?v=151248624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" r="1" b="9612"/>
          <a:stretch/>
        </p:blipFill>
        <p:spPr bwMode="auto">
          <a:xfrm>
            <a:off x="5854777" y="2529840"/>
            <a:ext cx="6122414" cy="416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604760" y="1015664"/>
            <a:ext cx="39788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ведут себя люди ? </a:t>
            </a:r>
            <a:endParaRPr 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описывает автор их состояние?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568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640" y="-213995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Путь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diafilm.net/static/slide/4/3875/30.jpg?v=151248624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" b="13851"/>
          <a:stretch/>
        </p:blipFill>
        <p:spPr bwMode="auto">
          <a:xfrm>
            <a:off x="174248" y="960120"/>
            <a:ext cx="6638472" cy="4343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diafilm.net/static/slide/4/3875/14.jpg?v=151248624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" b="6271"/>
          <a:stretch/>
        </p:blipFill>
        <p:spPr bwMode="auto">
          <a:xfrm>
            <a:off x="6812720" y="2731563"/>
            <a:ext cx="5120200" cy="3653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12720" y="131350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люди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обвинять Данко? </a:t>
            </a:r>
          </a:p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Данко не обиделся на людей?</a:t>
            </a:r>
            <a:endParaRPr lang="ru-RU" sz="24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224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240" y="-168275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Данко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iskateliunion.files.wordpress.com/2021/05/d0b4d0b0d0bdd0bad0be-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" b="7464"/>
          <a:stretch/>
        </p:blipFill>
        <p:spPr bwMode="auto">
          <a:xfrm>
            <a:off x="152400" y="974409"/>
            <a:ext cx="7086600" cy="4984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diafilm.net/static/slide/4/3875/34.jpg?v=151248624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92"/>
          <a:stretch/>
        </p:blipFill>
        <p:spPr bwMode="auto">
          <a:xfrm>
            <a:off x="6640741" y="3213418"/>
            <a:ext cx="5311319" cy="3413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13320" y="1303020"/>
            <a:ext cx="4965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люди поверили Данко и пошли за ним? </a:t>
            </a:r>
            <a:endParaRPr lang="ru-RU" sz="32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он?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1903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827</Words>
  <Application>Microsoft Office PowerPoint</Application>
  <PresentationFormat>Широкоэкранный</PresentationFormat>
  <Paragraphs>47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Прислушайтесь к своему сердцу…</vt:lpstr>
      <vt:lpstr>Если только для себя, то зачем ты?  М.Горький</vt:lpstr>
      <vt:lpstr> «Любовь к людям – это ведь и есть те крылья,   на которых человек поднимается выше всего», - говорил М. Горький. </vt:lpstr>
      <vt:lpstr>Подвиг – это … </vt:lpstr>
      <vt:lpstr>Работа в группах</vt:lpstr>
      <vt:lpstr>Природа</vt:lpstr>
      <vt:lpstr>Люди</vt:lpstr>
      <vt:lpstr>Путь</vt:lpstr>
      <vt:lpstr>Данко</vt:lpstr>
      <vt:lpstr>Кульминация</vt:lpstr>
      <vt:lpstr>Библейская история о Моисее</vt:lpstr>
      <vt:lpstr>Презентация PowerPoint</vt:lpstr>
      <vt:lpstr>Януш Корчак</vt:lpstr>
      <vt:lpstr>Елизавета Глинка (доктор Лиза)</vt:lpstr>
      <vt:lpstr>Александр Прохоренко</vt:lpstr>
      <vt:lpstr>Юлия Колосова</vt:lpstr>
      <vt:lpstr>Человек, совершающий подвиг - … (какой?)</vt:lpstr>
      <vt:lpstr>Презентация PowerPoint</vt:lpstr>
      <vt:lpstr>Прислушайтесь к своему сердцу…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Прислушайтесь к своему сердцу…</dc:title>
  <cp:lastModifiedBy>Школа</cp:lastModifiedBy>
  <cp:revision>6</cp:revision>
  <dcterms:modified xsi:type="dcterms:W3CDTF">2022-02-16T04:29:09Z</dcterms:modified>
</cp:coreProperties>
</file>