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1" r:id="rId6"/>
    <p:sldId id="267" r:id="rId7"/>
    <p:sldId id="268" r:id="rId8"/>
    <p:sldId id="269" r:id="rId9"/>
    <p:sldId id="270" r:id="rId10"/>
    <p:sldId id="271" r:id="rId11"/>
    <p:sldId id="265" r:id="rId12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67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D0A303-698B-4272-B0F0-C5E3B4EE8DF8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35E152-20B0-4F2C-BAA2-C517F1640F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8958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E152-20B0-4F2C-BAA2-C517F1640F0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47294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E152-20B0-4F2C-BAA2-C517F1640F0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3011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E152-20B0-4F2C-BAA2-C517F1640F0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3011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E152-20B0-4F2C-BAA2-C517F1640F0E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3011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C5AE-52A9-46BF-834D-B8B56F372370}" type="datetime1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8921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8F78-5937-4DCE-B74B-19F3BB783CD0}" type="datetime1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5710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786E6-A71F-42B8-A0E3-B7333A197C35}" type="datetime1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000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C1F11-6236-4615-91E3-9638E8C2844F}" type="datetime1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4177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FDB7C-53FA-4C14-B591-2B03ECEAFA9A}" type="datetime1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150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9284-0E31-4E19-946E-3CC97AEA27ED}" type="datetime1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3470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050B0-DF1C-401E-9F68-FBD99AD7B9FE}" type="datetime1">
              <a:rPr lang="ru-RU" smtClean="0"/>
              <a:pPr/>
              <a:t>27.02.2022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260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05BB7-4586-4C25-84AF-6664EB7C806B}" type="datetime1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2753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DA880-427B-448E-AB09-7AA45CA5BD6F}" type="datetime1">
              <a:rPr lang="ru-RU" smtClean="0"/>
              <a:pPr/>
              <a:t>27.02.2022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4135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4D2C-DD2E-4DAA-83B8-F6ED3AD29464}" type="datetime1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93025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0DF3-945C-488C-BECD-0FF2644BFA7E}" type="datetime1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1116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68DB3-6925-47CB-A99B-740C644C9DDB}" type="datetime1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5CC11-3E3A-4267-AC5D-81FDB6F5D8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5299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learningapps.org/display?v=pwypwvdw222" TargetMode="External"/><Relationship Id="rId4" Type="http://schemas.openxmlformats.org/officeDocument/2006/relationships/hyperlink" Target="https://learningapps.org/display?v=p6r6vf1yk22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liveworksheets.com/oo804673ox" TargetMode="External"/><Relationship Id="rId4" Type="http://schemas.openxmlformats.org/officeDocument/2006/relationships/hyperlink" Target="https://www.liveworksheets.com/nx86920s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t="-2000"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546" y="1915874"/>
            <a:ext cx="52674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1" dirty="0" smtClean="0">
                <a:solidFill>
                  <a:srgbClr val="99367F"/>
                </a:solidFill>
              </a:rPr>
              <a:t>My toys.</a:t>
            </a:r>
          </a:p>
          <a:p>
            <a:pPr algn="ctr"/>
            <a:r>
              <a:rPr lang="en-US" sz="5400" b="1" i="1" dirty="0" smtClean="0">
                <a:solidFill>
                  <a:srgbClr val="99367F"/>
                </a:solidFill>
              </a:rPr>
              <a:t>(</a:t>
            </a:r>
            <a:r>
              <a:rPr lang="ru-RU" sz="5400" b="1" i="1" dirty="0" smtClean="0">
                <a:solidFill>
                  <a:srgbClr val="99367F"/>
                </a:solidFill>
              </a:rPr>
              <a:t>Мои игрушки</a:t>
            </a:r>
            <a:r>
              <a:rPr lang="en-US" sz="5400" b="1" i="1" dirty="0" smtClean="0">
                <a:solidFill>
                  <a:srgbClr val="99367F"/>
                </a:solidFill>
              </a:rPr>
              <a:t>)</a:t>
            </a:r>
            <a:endParaRPr lang="ru-RU" sz="5400" b="1" i="1" dirty="0">
              <a:solidFill>
                <a:srgbClr val="99367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572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t="-4000" r="-16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824344"/>
            <a:ext cx="4440848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 err="1" smtClean="0">
                <a:solidFill>
                  <a:srgbClr val="99367F"/>
                </a:solidFill>
              </a:rPr>
              <a:t>Hometask</a:t>
            </a:r>
            <a:r>
              <a:rPr lang="en-US" sz="6600" b="1" dirty="0" smtClean="0">
                <a:solidFill>
                  <a:srgbClr val="99367F"/>
                </a:solidFill>
              </a:rPr>
              <a:t>:</a:t>
            </a:r>
          </a:p>
          <a:p>
            <a:pPr algn="ctr"/>
            <a:r>
              <a:rPr lang="en-US" sz="5400" b="1" dirty="0" smtClean="0">
                <a:solidFill>
                  <a:srgbClr val="99367F"/>
                </a:solidFill>
              </a:rPr>
              <a:t>WB p.44 ex.1,2</a:t>
            </a:r>
            <a:endParaRPr lang="ru-RU" sz="5400" b="1" dirty="0">
              <a:solidFill>
                <a:srgbClr val="99367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978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994" y="170489"/>
            <a:ext cx="4095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9367F"/>
                </a:solidFill>
              </a:rPr>
              <a:t>Thank you for the lesson!</a:t>
            </a:r>
            <a:endParaRPr lang="ru-RU" sz="2800" b="1" dirty="0">
              <a:solidFill>
                <a:srgbClr val="99367F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207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t="-5000" r="-4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37955" y="656727"/>
            <a:ext cx="355738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 smtClean="0">
                <a:solidFill>
                  <a:srgbClr val="99367F"/>
                </a:solidFill>
              </a:rPr>
              <a:t>ballerina</a:t>
            </a:r>
            <a:endParaRPr lang="ru-RU" sz="7200" b="1" dirty="0">
              <a:solidFill>
                <a:srgbClr val="99367F"/>
              </a:solidFill>
            </a:endParaRPr>
          </a:p>
        </p:txBody>
      </p:sp>
      <p:pic>
        <p:nvPicPr>
          <p:cNvPr id="6" name="Рисунок 5" descr="ballerin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7987" y="1920093"/>
            <a:ext cx="2874498" cy="39973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6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t="-4000" r="-6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174915" y="516050"/>
            <a:ext cx="4308167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800" b="1" dirty="0" smtClean="0">
                <a:solidFill>
                  <a:srgbClr val="99367F"/>
                </a:solidFill>
              </a:rPr>
              <a:t>teddy  bear</a:t>
            </a:r>
            <a:endParaRPr lang="ru-RU" sz="6800" b="1" dirty="0">
              <a:solidFill>
                <a:srgbClr val="99367F"/>
              </a:solidFill>
            </a:endParaRPr>
          </a:p>
        </p:txBody>
      </p:sp>
      <p:pic>
        <p:nvPicPr>
          <p:cNvPr id="6" name="Рисунок 5" descr="teddy bea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28426" y="1942586"/>
            <a:ext cx="2928258" cy="34312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507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t="-4000" r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144392" y="755201"/>
            <a:ext cx="294516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 smtClean="0">
                <a:solidFill>
                  <a:srgbClr val="99367F"/>
                </a:solidFill>
              </a:rPr>
              <a:t>puppet</a:t>
            </a:r>
            <a:endParaRPr lang="ru-RU" sz="7200" b="1" dirty="0">
              <a:solidFill>
                <a:srgbClr val="99367F"/>
              </a:solidFill>
            </a:endParaRPr>
          </a:p>
        </p:txBody>
      </p:sp>
      <p:pic>
        <p:nvPicPr>
          <p:cNvPr id="4" name="Рисунок 3" descr="puppe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0146" y="1849098"/>
            <a:ext cx="3055945" cy="33418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7683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t="-4000" r="-16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248763"/>
            <a:ext cx="444084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99367F"/>
                </a:solidFill>
              </a:rPr>
              <a:t>toy </a:t>
            </a:r>
          </a:p>
          <a:p>
            <a:pPr algn="ctr"/>
            <a:r>
              <a:rPr lang="en-US" sz="6600" b="1" dirty="0" smtClean="0">
                <a:solidFill>
                  <a:srgbClr val="99367F"/>
                </a:solidFill>
              </a:rPr>
              <a:t>soldier</a:t>
            </a:r>
            <a:endParaRPr lang="ru-RU" sz="6600" b="1" dirty="0">
              <a:solidFill>
                <a:srgbClr val="99367F"/>
              </a:solidFill>
            </a:endParaRPr>
          </a:p>
        </p:txBody>
      </p:sp>
      <p:pic>
        <p:nvPicPr>
          <p:cNvPr id="4" name="Рисунок 3" descr="toy soldi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23890" y="2148308"/>
            <a:ext cx="1941340" cy="41706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7978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t="-5000" r="-4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44060" y="769268"/>
            <a:ext cx="450854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solidFill>
                  <a:srgbClr val="99367F"/>
                </a:solidFill>
              </a:rPr>
              <a:t>jack-in-the-box</a:t>
            </a:r>
            <a:endParaRPr lang="ru-RU" sz="5400" b="1" dirty="0">
              <a:solidFill>
                <a:srgbClr val="99367F"/>
              </a:solidFill>
            </a:endParaRPr>
          </a:p>
        </p:txBody>
      </p:sp>
      <p:pic>
        <p:nvPicPr>
          <p:cNvPr id="5" name="Рисунок 4" descr="jac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9933" y="1738459"/>
            <a:ext cx="3484245" cy="40410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6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t="-4000" r="-6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32972" y="370908"/>
            <a:ext cx="4168962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99367F"/>
                </a:solidFill>
              </a:rPr>
              <a:t>Vocabulary </a:t>
            </a:r>
          </a:p>
          <a:p>
            <a:pPr algn="ctr"/>
            <a:r>
              <a:rPr lang="en-US" sz="4000" b="1" dirty="0" smtClean="0">
                <a:solidFill>
                  <a:srgbClr val="99367F"/>
                </a:solidFill>
              </a:rPr>
              <a:t>controlled practice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(LearningApps.org)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01257" y="2235200"/>
            <a:ext cx="425268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           1. </a:t>
            </a:r>
            <a:r>
              <a:rPr lang="ru-RU" sz="2800" b="1" i="1" dirty="0" smtClean="0"/>
              <a:t>тест на выбор </a:t>
            </a:r>
            <a:r>
              <a:rPr lang="en-US" sz="2800" b="1" i="1" dirty="0" smtClean="0"/>
              <a:t>                   </a:t>
            </a:r>
          </a:p>
          <a:p>
            <a:r>
              <a:rPr lang="en-US" sz="2800" b="1" i="1" dirty="0" smtClean="0"/>
              <a:t>       </a:t>
            </a:r>
            <a:r>
              <a:rPr lang="ru-RU" sz="2800" b="1" i="1" dirty="0" smtClean="0"/>
              <a:t>правильного ответа </a:t>
            </a:r>
            <a:r>
              <a:rPr lang="en-US" sz="2800" b="1" i="1" dirty="0" smtClean="0"/>
              <a:t>                      </a:t>
            </a:r>
            <a:r>
              <a:rPr lang="ru-RU" sz="2400" b="1" i="1" u="sng" dirty="0" smtClean="0">
                <a:hlinkClick r:id="rId4"/>
              </a:rPr>
              <a:t>https://learningapps.org/display?v=p6r6vf1yk22</a:t>
            </a:r>
            <a:endParaRPr lang="en-US" sz="2400" b="1" i="1" dirty="0" smtClean="0"/>
          </a:p>
          <a:p>
            <a:endParaRPr lang="en-US" sz="2400" b="1" i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2329543" y="3982461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i="1" dirty="0" smtClean="0"/>
              <a:t>2.</a:t>
            </a:r>
            <a:r>
              <a:rPr lang="ru-RU" sz="2800" b="1" i="1" dirty="0" smtClean="0"/>
              <a:t> упражнение на соответствие </a:t>
            </a:r>
            <a:r>
              <a:rPr lang="ru-RU" sz="2400" b="1" i="1" u="sng" dirty="0" smtClean="0">
                <a:hlinkClick r:id="rId5"/>
              </a:rPr>
              <a:t>https://learningapps.org/display?v=pwypwvdw222</a:t>
            </a:r>
            <a:endParaRPr lang="en-US" sz="2400" b="1" i="1" dirty="0" smtClean="0"/>
          </a:p>
          <a:p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36507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t="-5000" r="-4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764565" y="276899"/>
            <a:ext cx="33888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solidFill>
                  <a:srgbClr val="99367F"/>
                </a:solidFill>
              </a:rPr>
              <a:t>Word search</a:t>
            </a:r>
            <a:endParaRPr lang="ru-RU" sz="4800" b="1" dirty="0">
              <a:solidFill>
                <a:srgbClr val="99367F"/>
              </a:solidFill>
            </a:endParaRPr>
          </a:p>
        </p:txBody>
      </p:sp>
      <p:pic>
        <p:nvPicPr>
          <p:cNvPr id="6" name="Рисунок 5" descr="word searc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4122" y="2705172"/>
            <a:ext cx="3751966" cy="35127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16060" y="956603"/>
            <a:ext cx="294014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9367F"/>
                </a:solidFill>
              </a:rPr>
              <a:t>jack-in-the-box</a:t>
            </a:r>
            <a:r>
              <a:rPr lang="en-US" sz="2400" dirty="0" smtClean="0">
                <a:solidFill>
                  <a:srgbClr val="99367F"/>
                </a:solidFill>
              </a:rPr>
              <a:t/>
            </a:r>
            <a:br>
              <a:rPr lang="en-US" sz="2400" dirty="0" smtClean="0">
                <a:solidFill>
                  <a:srgbClr val="99367F"/>
                </a:solidFill>
              </a:rPr>
            </a:br>
            <a:r>
              <a:rPr lang="en-US" sz="2400" b="1" dirty="0" smtClean="0">
                <a:solidFill>
                  <a:srgbClr val="99367F"/>
                </a:solidFill>
              </a:rPr>
              <a:t>puppet</a:t>
            </a:r>
            <a:r>
              <a:rPr lang="en-US" sz="2400" dirty="0" smtClean="0">
                <a:solidFill>
                  <a:srgbClr val="99367F"/>
                </a:solidFill>
              </a:rPr>
              <a:t/>
            </a:r>
            <a:br>
              <a:rPr lang="en-US" sz="2400" dirty="0" smtClean="0">
                <a:solidFill>
                  <a:srgbClr val="99367F"/>
                </a:solidFill>
              </a:rPr>
            </a:br>
            <a:r>
              <a:rPr lang="en-US" sz="2400" b="1" dirty="0" smtClean="0">
                <a:solidFill>
                  <a:srgbClr val="99367F"/>
                </a:solidFill>
              </a:rPr>
              <a:t>toy </a:t>
            </a:r>
            <a:r>
              <a:rPr lang="en-US" sz="2400" b="1" dirty="0" smtClean="0">
                <a:solidFill>
                  <a:srgbClr val="99367F"/>
                </a:solidFill>
              </a:rPr>
              <a:t>soldier</a:t>
            </a:r>
            <a:r>
              <a:rPr lang="en-US" sz="2400" dirty="0" smtClean="0">
                <a:solidFill>
                  <a:srgbClr val="99367F"/>
                </a:solidFill>
              </a:rPr>
              <a:t/>
            </a:r>
            <a:br>
              <a:rPr lang="en-US" sz="2400" dirty="0" smtClean="0">
                <a:solidFill>
                  <a:srgbClr val="99367F"/>
                </a:solidFill>
              </a:rPr>
            </a:br>
            <a:r>
              <a:rPr lang="en-US" sz="2400" b="1" dirty="0" smtClean="0">
                <a:solidFill>
                  <a:srgbClr val="99367F"/>
                </a:solidFill>
              </a:rPr>
              <a:t>ballerina</a:t>
            </a:r>
            <a:r>
              <a:rPr lang="en-US" sz="2400" dirty="0" smtClean="0">
                <a:solidFill>
                  <a:srgbClr val="99367F"/>
                </a:solidFill>
              </a:rPr>
              <a:t/>
            </a:r>
            <a:br>
              <a:rPr lang="en-US" sz="2400" dirty="0" smtClean="0">
                <a:solidFill>
                  <a:srgbClr val="99367F"/>
                </a:solidFill>
              </a:rPr>
            </a:br>
            <a:r>
              <a:rPr lang="en-US" sz="2400" b="1" dirty="0" smtClean="0">
                <a:solidFill>
                  <a:srgbClr val="99367F"/>
                </a:solidFill>
              </a:rPr>
              <a:t>teddy </a:t>
            </a:r>
            <a:r>
              <a:rPr lang="en-US" sz="2400" b="1" dirty="0" smtClean="0">
                <a:solidFill>
                  <a:srgbClr val="99367F"/>
                </a:solidFill>
              </a:rPr>
              <a:t>bear</a:t>
            </a:r>
            <a:endParaRPr lang="en-US" sz="2400" dirty="0" smtClean="0">
              <a:solidFill>
                <a:srgbClr val="99367F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6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t="-4000" r="-6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32972" y="370908"/>
            <a:ext cx="4168962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99367F"/>
                </a:solidFill>
              </a:rPr>
              <a:t>Grammar </a:t>
            </a:r>
          </a:p>
          <a:p>
            <a:pPr algn="ctr"/>
            <a:r>
              <a:rPr lang="en-US" sz="4000" b="1" dirty="0" smtClean="0">
                <a:solidFill>
                  <a:srgbClr val="99367F"/>
                </a:solidFill>
              </a:rPr>
              <a:t>controlled practice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(Liveworksheets.com)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01257" y="2235200"/>
            <a:ext cx="425268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           1. </a:t>
            </a:r>
            <a:r>
              <a:rPr lang="ru-RU" sz="2800" b="1" i="1" dirty="0" smtClean="0"/>
              <a:t>упражнение на   </a:t>
            </a:r>
          </a:p>
          <a:p>
            <a:r>
              <a:rPr lang="ru-RU" sz="2800" b="1" i="1" dirty="0" smtClean="0"/>
              <a:t>  множественный выбор и соответствие </a:t>
            </a:r>
            <a:r>
              <a:rPr lang="en-US" sz="2800" b="1" i="1" dirty="0" smtClean="0"/>
              <a:t>                   </a:t>
            </a:r>
          </a:p>
          <a:p>
            <a:r>
              <a:rPr lang="en-US" sz="2400" b="1" i="1" u="sng" dirty="0" smtClean="0">
                <a:hlinkClick r:id="rId4"/>
              </a:rPr>
              <a:t>https://www.liveworksheets.com/nx86920sy</a:t>
            </a:r>
            <a:endParaRPr lang="ru-RU" sz="2400" b="1" i="1" u="sng" dirty="0" smtClean="0"/>
          </a:p>
          <a:p>
            <a:endParaRPr lang="ru-RU" sz="2400" b="1" i="1" u="sng" dirty="0" smtClean="0"/>
          </a:p>
          <a:p>
            <a:endParaRPr lang="en-US" sz="2400" b="1" i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2194561" y="4426565"/>
            <a:ext cx="466477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/>
              <a:t>2.</a:t>
            </a:r>
            <a:r>
              <a:rPr lang="ru-RU" sz="2800" b="1" i="1" dirty="0" smtClean="0"/>
              <a:t> Упражнение на классификацию </a:t>
            </a:r>
            <a:r>
              <a:rPr lang="en-US" sz="2400" b="1" i="1" u="sng" dirty="0" smtClean="0">
                <a:hlinkClick r:id="rId5"/>
              </a:rPr>
              <a:t>https://www.liveworksheets.com/oo804673ox</a:t>
            </a:r>
            <a:endParaRPr lang="ru-RU" sz="2400" b="1" i="1" u="sng" dirty="0" smtClean="0"/>
          </a:p>
          <a:p>
            <a:endParaRPr lang="ru-RU" sz="2400" b="1" i="1" u="sng" dirty="0" smtClean="0"/>
          </a:p>
          <a:p>
            <a:endParaRPr lang="en-US" sz="2400" b="1" i="1" dirty="0" smtClean="0"/>
          </a:p>
          <a:p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36507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42c974bf0eed8eba85fdaa112f6704b49f8fbc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96</Words>
  <Application>Microsoft Office PowerPoint</Application>
  <PresentationFormat>Экран (4:3)</PresentationFormat>
  <Paragraphs>42</Paragraphs>
  <Slides>11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DNS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463</cp:lastModifiedBy>
  <cp:revision>20</cp:revision>
  <dcterms:created xsi:type="dcterms:W3CDTF">2015-07-03T14:09:28Z</dcterms:created>
  <dcterms:modified xsi:type="dcterms:W3CDTF">2022-02-27T12:20:36Z</dcterms:modified>
</cp:coreProperties>
</file>