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6" r:id="rId4"/>
    <p:sldId id="277" r:id="rId5"/>
    <p:sldId id="278" r:id="rId6"/>
    <p:sldId id="279" r:id="rId7"/>
    <p:sldId id="280" r:id="rId8"/>
    <p:sldId id="275" r:id="rId9"/>
    <p:sldId id="270" r:id="rId10"/>
    <p:sldId id="271" r:id="rId11"/>
    <p:sldId id="272" r:id="rId12"/>
    <p:sldId id="273" r:id="rId13"/>
    <p:sldId id="274" r:id="rId14"/>
    <p:sldId id="269" r:id="rId15"/>
    <p:sldId id="258" r:id="rId16"/>
    <p:sldId id="259" r:id="rId17"/>
    <p:sldId id="260" r:id="rId18"/>
    <p:sldId id="261" r:id="rId19"/>
    <p:sldId id="262" r:id="rId20"/>
    <p:sldId id="263" r:id="rId21"/>
    <p:sldId id="264" r:id="rId22"/>
    <p:sldId id="265" r:id="rId23"/>
    <p:sldId id="266" r:id="rId24"/>
    <p:sldId id="267" r:id="rId25"/>
    <p:sldId id="268" r:id="rId26"/>
    <p:sldId id="281" r:id="rId27"/>
    <p:sldId id="286" r:id="rId28"/>
    <p:sldId id="285" r:id="rId29"/>
    <p:sldId id="284" r:id="rId30"/>
    <p:sldId id="282" r:id="rId31"/>
    <p:sldId id="283" r:id="rId32"/>
    <p:sldId id="287" r:id="rId33"/>
    <p:sldId id="288" r:id="rId34"/>
    <p:sldId id="289" r:id="rId35"/>
    <p:sldId id="290" r:id="rId36"/>
    <p:sldId id="291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3" autoAdjust="0"/>
    <p:restoredTop sz="94713" autoAdjust="0"/>
  </p:normalViewPr>
  <p:slideViewPr>
    <p:cSldViewPr>
      <p:cViewPr varScale="1">
        <p:scale>
          <a:sx n="110" d="100"/>
          <a:sy n="110" d="100"/>
        </p:scale>
        <p:origin x="-105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33.xml"/><Relationship Id="rId13" Type="http://schemas.openxmlformats.org/officeDocument/2006/relationships/slide" Target="slide14.xml"/><Relationship Id="rId18" Type="http://schemas.openxmlformats.org/officeDocument/2006/relationships/slide" Target="slide2.xml"/><Relationship Id="rId3" Type="http://schemas.openxmlformats.org/officeDocument/2006/relationships/image" Target="../media/image1.png"/><Relationship Id="rId21" Type="http://schemas.openxmlformats.org/officeDocument/2006/relationships/image" Target="../media/image6.png"/><Relationship Id="rId7" Type="http://schemas.openxmlformats.org/officeDocument/2006/relationships/slide" Target="slide34.xml"/><Relationship Id="rId12" Type="http://schemas.openxmlformats.org/officeDocument/2006/relationships/slide" Target="slide31.xml"/><Relationship Id="rId17" Type="http://schemas.openxmlformats.org/officeDocument/2006/relationships/slide" Target="slide27.xml"/><Relationship Id="rId2" Type="http://schemas.openxmlformats.org/officeDocument/2006/relationships/slide" Target="slide36.xml"/><Relationship Id="rId16" Type="http://schemas.openxmlformats.org/officeDocument/2006/relationships/slide" Target="slide28.xml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slide" Target="slide32.xml"/><Relationship Id="rId5" Type="http://schemas.openxmlformats.org/officeDocument/2006/relationships/slide" Target="slide35.xml"/><Relationship Id="rId15" Type="http://schemas.openxmlformats.org/officeDocument/2006/relationships/slide" Target="slide29.xml"/><Relationship Id="rId10" Type="http://schemas.openxmlformats.org/officeDocument/2006/relationships/image" Target="../media/image4.png"/><Relationship Id="rId19" Type="http://schemas.openxmlformats.org/officeDocument/2006/relationships/slide" Target="slide26.xml"/><Relationship Id="rId4" Type="http://schemas.openxmlformats.org/officeDocument/2006/relationships/image" Target="../media/image2.png"/><Relationship Id="rId9" Type="http://schemas.openxmlformats.org/officeDocument/2006/relationships/slide" Target="slide20.xml"/><Relationship Id="rId14" Type="http://schemas.openxmlformats.org/officeDocument/2006/relationships/slide" Target="slide30.xml"/><Relationship Id="rId22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Picture 4" descr="E:\Text-questionmark.svg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36768" y="6101680"/>
            <a:ext cx="671736" cy="671736"/>
          </a:xfrm>
          <a:prstGeom prst="rect">
            <a:avLst/>
          </a:prstGeom>
          <a:noFill/>
        </p:spPr>
      </p:pic>
      <p:pic>
        <p:nvPicPr>
          <p:cNvPr id="6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80584" y="6101680"/>
            <a:ext cx="1152128" cy="668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6" name="Picture 4" descr="E:\Text-questionmark.svg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4440" y="6101680"/>
            <a:ext cx="671736" cy="671736"/>
          </a:xfrm>
          <a:prstGeom prst="rect">
            <a:avLst/>
          </a:prstGeom>
          <a:noFill/>
        </p:spPr>
      </p:pic>
      <p:pic>
        <p:nvPicPr>
          <p:cNvPr id="6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6248" y="6101680"/>
            <a:ext cx="1152128" cy="668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67744" y="5949280"/>
            <a:ext cx="656159" cy="656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3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00392" y="5229200"/>
            <a:ext cx="656159" cy="656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2" name="Picture 4" descr="E:\Text-questionmark.svg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5157192"/>
            <a:ext cx="671736" cy="671736"/>
          </a:xfrm>
          <a:prstGeom prst="rect">
            <a:avLst/>
          </a:prstGeom>
          <a:noFill/>
        </p:spPr>
      </p:pic>
      <p:pic>
        <p:nvPicPr>
          <p:cNvPr id="61" name="Picture 4" descr="E:\Text-questionmark.svg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5229200"/>
            <a:ext cx="671736" cy="671736"/>
          </a:xfrm>
          <a:prstGeom prst="rect">
            <a:avLst/>
          </a:prstGeom>
          <a:noFill/>
        </p:spPr>
      </p:pic>
      <p:pic>
        <p:nvPicPr>
          <p:cNvPr id="60" name="Picture 2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428256" y="5381600"/>
            <a:ext cx="1152128" cy="549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9" name="Picture 4" descr="E:\Text-questionmark.svg.png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5229200"/>
            <a:ext cx="671736" cy="671736"/>
          </a:xfrm>
          <a:prstGeom prst="rect">
            <a:avLst/>
          </a:prstGeom>
          <a:noFill/>
        </p:spPr>
      </p:pic>
      <p:pic>
        <p:nvPicPr>
          <p:cNvPr id="52" name="Picture 4" descr="E:\Text-questionmark.svg.png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44408" y="4437112"/>
            <a:ext cx="671736" cy="671736"/>
          </a:xfrm>
          <a:prstGeom prst="rect">
            <a:avLst/>
          </a:prstGeom>
          <a:noFill/>
        </p:spPr>
      </p:pic>
      <p:pic>
        <p:nvPicPr>
          <p:cNvPr id="51" name="Picture 2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444208" y="4437112"/>
            <a:ext cx="1152128" cy="549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0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4437112"/>
            <a:ext cx="1152128" cy="668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" name="Picture 4" descr="E:\Text-questionmark.svg.png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4437112"/>
            <a:ext cx="671736" cy="671736"/>
          </a:xfrm>
          <a:prstGeom prst="rect">
            <a:avLst/>
          </a:prstGeom>
          <a:noFill/>
        </p:spPr>
      </p:pic>
      <p:pic>
        <p:nvPicPr>
          <p:cNvPr id="46" name="Picture 4" descr="E:\Text-questionmark.svg.png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4437112"/>
            <a:ext cx="671736" cy="671736"/>
          </a:xfrm>
          <a:prstGeom prst="rect">
            <a:avLst/>
          </a:prstGeom>
          <a:noFill/>
        </p:spPr>
      </p:pic>
      <p:pic>
        <p:nvPicPr>
          <p:cNvPr id="4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91872" y="3717032"/>
            <a:ext cx="1152128" cy="668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" name="Picture 4" descr="E:\Text-questionmark.svg.png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3717032"/>
            <a:ext cx="671736" cy="671736"/>
          </a:xfrm>
          <a:prstGeom prst="rect">
            <a:avLst/>
          </a:prstGeom>
          <a:noFill/>
        </p:spPr>
      </p:pic>
      <p:pic>
        <p:nvPicPr>
          <p:cNvPr id="41" name="Picture 4" descr="E:\Text-questionmark.svg.png">
            <a:hlinkClick r:id="rId17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3717032"/>
            <a:ext cx="671736" cy="671736"/>
          </a:xfrm>
          <a:prstGeom prst="rect">
            <a:avLst/>
          </a:prstGeom>
          <a:noFill/>
        </p:spPr>
      </p:pic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23928" y="3717032"/>
            <a:ext cx="656159" cy="656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8" name="Picture 2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267744" y="3573016"/>
            <a:ext cx="1152128" cy="549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7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44408" y="2996952"/>
            <a:ext cx="656159" cy="656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6" name="Picture 4" descr="E:\Text-questionmark.svg.png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2924944"/>
            <a:ext cx="671736" cy="671736"/>
          </a:xfrm>
          <a:prstGeom prst="rect">
            <a:avLst/>
          </a:prstGeom>
          <a:noFill/>
        </p:spPr>
      </p:pic>
      <p:pic>
        <p:nvPicPr>
          <p:cNvPr id="47" name="Picture 4" descr="E:\Text-questionmark.svg.png">
            <a:hlinkClick r:id="rId19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2996952"/>
            <a:ext cx="671736" cy="671736"/>
          </a:xfrm>
          <a:prstGeom prst="rect">
            <a:avLst/>
          </a:prstGeom>
          <a:noFill/>
        </p:spPr>
      </p:pic>
      <p:pic>
        <p:nvPicPr>
          <p:cNvPr id="54" name="Picture 4" descr="E:\Text-questionmark.svg.png">
            <a:hlinkClick r:id="rId19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2996952"/>
            <a:ext cx="671736" cy="671736"/>
          </a:xfrm>
          <a:prstGeom prst="rect">
            <a:avLst/>
          </a:prstGeom>
          <a:noFill/>
        </p:spPr>
      </p:pic>
      <p:pic>
        <p:nvPicPr>
          <p:cNvPr id="53" name="Picture 2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76056" y="2924944"/>
            <a:ext cx="1152128" cy="549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" name="Picture 8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3851920" y="2996952"/>
            <a:ext cx="432048" cy="700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" name="Picture 5"/>
          <p:cNvPicPr>
            <a:picLocks noChangeAspect="1" noChangeArrowheads="1"/>
          </p:cNvPicPr>
          <p:nvPr/>
        </p:nvPicPr>
        <p:blipFill>
          <a:blip r:embed="rId21" cstate="print"/>
          <a:stretch>
            <a:fillRect/>
          </a:stretch>
        </p:blipFill>
        <p:spPr bwMode="auto">
          <a:xfrm>
            <a:off x="1916088" y="3149352"/>
            <a:ext cx="1140666" cy="668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" name="Picture 5"/>
          <p:cNvPicPr>
            <a:picLocks noChangeAspect="1" noChangeArrowheads="1"/>
          </p:cNvPicPr>
          <p:nvPr/>
        </p:nvPicPr>
        <p:blipFill>
          <a:blip r:embed="rId21" cstate="print"/>
          <a:stretch>
            <a:fillRect/>
          </a:stretch>
        </p:blipFill>
        <p:spPr bwMode="auto">
          <a:xfrm>
            <a:off x="1763688" y="2924944"/>
            <a:ext cx="1140666" cy="668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 descr="C:\Users\Пользователь\Downloads\058d5f3e-d2f7-58c4-944e-ffd5d45ce2aa.jpg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79512" y="1412778"/>
          <a:ext cx="8784978" cy="5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4163"/>
                <a:gridCol w="1464163"/>
                <a:gridCol w="1464163"/>
                <a:gridCol w="1464163"/>
                <a:gridCol w="1464163"/>
                <a:gridCol w="1464163"/>
              </a:tblGrid>
              <a:tr h="750940"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№ выстрела</a:t>
                      </a:r>
                      <a:endParaRPr lang="ru-RU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СЕКТОР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509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Batang" pitchFamily="18" charset="-127"/>
                          <a:ea typeface="Batang" pitchFamily="18" charset="-127"/>
                        </a:rPr>
                        <a:t>A</a:t>
                      </a:r>
                      <a:endParaRPr lang="ru-RU" sz="2800" b="1" dirty="0">
                        <a:latin typeface="Batang" pitchFamily="18" charset="-127"/>
                        <a:ea typeface="Batang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Batang" pitchFamily="18" charset="-127"/>
                          <a:ea typeface="Batang" pitchFamily="18" charset="-127"/>
                        </a:rPr>
                        <a:t>B</a:t>
                      </a:r>
                      <a:endParaRPr lang="ru-RU" sz="2800" b="1" dirty="0">
                        <a:latin typeface="Batang" pitchFamily="18" charset="-127"/>
                        <a:ea typeface="Batang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Batang" pitchFamily="18" charset="-127"/>
                          <a:ea typeface="Batang" pitchFamily="18" charset="-127"/>
                        </a:rPr>
                        <a:t>C</a:t>
                      </a:r>
                      <a:endParaRPr lang="ru-RU" sz="2800" b="1" dirty="0">
                        <a:latin typeface="Batang" pitchFamily="18" charset="-127"/>
                        <a:ea typeface="Batang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Batang" pitchFamily="18" charset="-127"/>
                          <a:ea typeface="Batang" pitchFamily="18" charset="-127"/>
                        </a:rPr>
                        <a:t>D</a:t>
                      </a:r>
                      <a:endParaRPr lang="ru-RU" sz="2800" b="1" dirty="0">
                        <a:latin typeface="Batang" pitchFamily="18" charset="-127"/>
                        <a:ea typeface="Batang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Batang" pitchFamily="18" charset="-127"/>
                          <a:ea typeface="Batang" pitchFamily="18" charset="-127"/>
                        </a:rPr>
                        <a:t>E</a:t>
                      </a:r>
                      <a:endParaRPr lang="ru-RU" sz="2800" b="1" dirty="0">
                        <a:latin typeface="Batang" pitchFamily="18" charset="-127"/>
                        <a:ea typeface="Batang" pitchFamily="18" charset="-127"/>
                      </a:endParaRPr>
                    </a:p>
                  </a:txBody>
                  <a:tcPr/>
                </a:tc>
              </a:tr>
              <a:tr h="75094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Batang" pitchFamily="18" charset="-127"/>
                          <a:ea typeface="Batang" pitchFamily="18" charset="-127"/>
                        </a:rPr>
                        <a:t>1</a:t>
                      </a:r>
                      <a:endParaRPr lang="ru-RU" sz="2800" b="1" dirty="0">
                        <a:latin typeface="Batang" pitchFamily="18" charset="-127"/>
                        <a:ea typeface="Batang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</a:tr>
              <a:tr h="75094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Batang" pitchFamily="18" charset="-127"/>
                          <a:ea typeface="Batang" pitchFamily="18" charset="-127"/>
                        </a:rPr>
                        <a:t>2</a:t>
                      </a:r>
                      <a:endParaRPr lang="ru-RU" sz="2800" b="1" dirty="0">
                        <a:latin typeface="Batang" pitchFamily="18" charset="-127"/>
                        <a:ea typeface="Batang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75094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Batang" pitchFamily="18" charset="-127"/>
                          <a:ea typeface="Batang" pitchFamily="18" charset="-127"/>
                        </a:rPr>
                        <a:t>3</a:t>
                      </a:r>
                      <a:endParaRPr lang="ru-RU" sz="2800" b="1" dirty="0">
                        <a:latin typeface="Batang" pitchFamily="18" charset="-127"/>
                        <a:ea typeface="Batang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75094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Batang" pitchFamily="18" charset="-127"/>
                          <a:ea typeface="Batang" pitchFamily="18" charset="-127"/>
                        </a:rPr>
                        <a:t>4</a:t>
                      </a:r>
                      <a:endParaRPr lang="ru-RU" sz="2800" b="1" dirty="0">
                        <a:latin typeface="Batang" pitchFamily="18" charset="-127"/>
                        <a:ea typeface="Batang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75094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Batang" pitchFamily="18" charset="-127"/>
                          <a:ea typeface="Batang" pitchFamily="18" charset="-127"/>
                        </a:rPr>
                        <a:t>5</a:t>
                      </a:r>
                      <a:endParaRPr lang="ru-RU" sz="2800" b="1" dirty="0">
                        <a:latin typeface="Batang" pitchFamily="18" charset="-127"/>
                        <a:ea typeface="Batang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" name="Picture 2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716016" y="2996952"/>
            <a:ext cx="1152128" cy="549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2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228184" y="4509120"/>
            <a:ext cx="1152128" cy="549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75856" y="5229200"/>
            <a:ext cx="1152128" cy="549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835696" y="3717032"/>
            <a:ext cx="1152128" cy="549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 descr="E:\Text-questionmark.svg.png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4437112"/>
            <a:ext cx="671736" cy="671736"/>
          </a:xfrm>
          <a:prstGeom prst="rect">
            <a:avLst/>
          </a:prstGeom>
          <a:noFill/>
        </p:spPr>
      </p:pic>
      <p:pic>
        <p:nvPicPr>
          <p:cNvPr id="20" name="Picture 4" descr="E:\Text-questionmark.svg.png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5229200"/>
            <a:ext cx="671736" cy="671736"/>
          </a:xfrm>
          <a:prstGeom prst="rect">
            <a:avLst/>
          </a:prstGeom>
          <a:noFill/>
        </p:spPr>
      </p:pic>
      <p:pic>
        <p:nvPicPr>
          <p:cNvPr id="21" name="Picture 4" descr="E:\Text-questionmark.svg.png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4437112"/>
            <a:ext cx="671736" cy="671736"/>
          </a:xfrm>
          <a:prstGeom prst="rect">
            <a:avLst/>
          </a:prstGeom>
          <a:noFill/>
        </p:spPr>
      </p:pic>
      <p:pic>
        <p:nvPicPr>
          <p:cNvPr id="22" name="Picture 4" descr="E:\Text-questionmark.svg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5229200"/>
            <a:ext cx="671736" cy="671736"/>
          </a:xfrm>
          <a:prstGeom prst="rect">
            <a:avLst/>
          </a:prstGeom>
          <a:noFill/>
        </p:spPr>
      </p:pic>
      <p:pic>
        <p:nvPicPr>
          <p:cNvPr id="23" name="Picture 4" descr="E:\Text-questionmark.svg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5949280"/>
            <a:ext cx="671736" cy="671736"/>
          </a:xfrm>
          <a:prstGeom prst="rect">
            <a:avLst/>
          </a:prstGeom>
          <a:noFill/>
        </p:spPr>
      </p:pic>
      <p:pic>
        <p:nvPicPr>
          <p:cNvPr id="24" name="Picture 4" descr="E:\Text-questionmark.svg.png">
            <a:hlinkClick r:id="rId17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3717032"/>
            <a:ext cx="671736" cy="671736"/>
          </a:xfrm>
          <a:prstGeom prst="rect">
            <a:avLst/>
          </a:prstGeom>
          <a:noFill/>
        </p:spPr>
      </p:pic>
      <p:pic>
        <p:nvPicPr>
          <p:cNvPr id="26" name="Picture 4" descr="E:\Text-questionmark.svg.png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3717032"/>
            <a:ext cx="671736" cy="671736"/>
          </a:xfrm>
          <a:prstGeom prst="rect">
            <a:avLst/>
          </a:prstGeom>
          <a:noFill/>
        </p:spPr>
      </p:pic>
      <p:pic>
        <p:nvPicPr>
          <p:cNvPr id="27" name="Picture 4" descr="E:\Text-questionmark.svg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5229200"/>
            <a:ext cx="671736" cy="671736"/>
          </a:xfrm>
          <a:prstGeom prst="rect">
            <a:avLst/>
          </a:prstGeom>
          <a:noFill/>
        </p:spPr>
      </p:pic>
      <p:pic>
        <p:nvPicPr>
          <p:cNvPr id="28" name="Picture 4" descr="E:\Text-questionmark.svg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84368" y="5949280"/>
            <a:ext cx="671736" cy="671736"/>
          </a:xfrm>
          <a:prstGeom prst="rect">
            <a:avLst/>
          </a:prstGeom>
          <a:noFill/>
        </p:spPr>
      </p:pic>
      <p:pic>
        <p:nvPicPr>
          <p:cNvPr id="29" name="Picture 4" descr="E:\Text-questionmark.svg.png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4437112"/>
            <a:ext cx="671736" cy="671736"/>
          </a:xfrm>
          <a:prstGeom prst="rect">
            <a:avLst/>
          </a:prstGeom>
          <a:noFill/>
        </p:spPr>
      </p:pic>
      <p:pic>
        <p:nvPicPr>
          <p:cNvPr id="32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5949280"/>
            <a:ext cx="1152128" cy="668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5949280"/>
            <a:ext cx="1152128" cy="668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4437112"/>
            <a:ext cx="1152128" cy="668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6336" y="3717032"/>
            <a:ext cx="1152128" cy="668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63888" y="3717032"/>
            <a:ext cx="656159" cy="656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56376" y="2996952"/>
            <a:ext cx="656159" cy="656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51720" y="5949280"/>
            <a:ext cx="656159" cy="656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84368" y="5229200"/>
            <a:ext cx="656159" cy="656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7" name="TextBox 36"/>
          <p:cNvSpPr txBox="1"/>
          <p:nvPr/>
        </p:nvSpPr>
        <p:spPr>
          <a:xfrm>
            <a:off x="179512" y="260648"/>
            <a:ext cx="84249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КОМАНДНАЯ МАТРИЦА</a:t>
            </a:r>
            <a:endParaRPr lang="ru-RU" sz="4000" b="1" dirty="0">
              <a:solidFill>
                <a:schemeClr val="bg1"/>
              </a:solidFill>
            </a:endParaRPr>
          </a:p>
        </p:txBody>
      </p:sp>
      <p:pic>
        <p:nvPicPr>
          <p:cNvPr id="42" name="Picture 8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3707904" y="2924944"/>
            <a:ext cx="432048" cy="700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" name="Picture 5"/>
          <p:cNvPicPr>
            <a:picLocks noChangeAspect="1" noChangeArrowheads="1"/>
          </p:cNvPicPr>
          <p:nvPr/>
        </p:nvPicPr>
        <p:blipFill>
          <a:blip r:embed="rId21" cstate="print"/>
          <a:stretch>
            <a:fillRect/>
          </a:stretch>
        </p:blipFill>
        <p:spPr bwMode="auto">
          <a:xfrm>
            <a:off x="1763688" y="2996952"/>
            <a:ext cx="1140666" cy="668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5" name="Picture 4" descr="E:\Text-questionmark.svg.png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2996952"/>
            <a:ext cx="671736" cy="67173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85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6" fill="hold">
                      <p:stCondLst>
                        <p:cond delay="0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03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4" fill="hold">
                      <p:stCondLst>
                        <p:cond delay="0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209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0" fill="hold">
                      <p:stCondLst>
                        <p:cond delay="0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215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6" fill="hold">
                      <p:stCondLst>
                        <p:cond delay="0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221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2" fill="hold">
                      <p:stCondLst>
                        <p:cond delay="0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39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0" fill="hold">
                      <p:stCondLst>
                        <p:cond delay="0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245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6" fill="hold">
                      <p:stCondLst>
                        <p:cond delay="0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51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2" fill="hold">
                      <p:stCondLst>
                        <p:cond delay="0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63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4" fill="hold">
                      <p:stCondLst>
                        <p:cond delay="0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-7885384" y="0"/>
            <a:ext cx="10585176" cy="6858000"/>
            <a:chOff x="0" y="0"/>
            <a:chExt cx="9612560" cy="6858000"/>
          </a:xfrm>
          <a:solidFill>
            <a:srgbClr val="00B0F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2" name="Прямоугольник 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Скругленный прямоугольник 2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-972616" y="0"/>
            <a:ext cx="10657184" cy="6858000"/>
            <a:chOff x="0" y="0"/>
            <a:chExt cx="9612560" cy="6858000"/>
          </a:xfrm>
          <a:solidFill>
            <a:srgbClr val="00B05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-8749480" y="0"/>
            <a:ext cx="10657184" cy="6858000"/>
            <a:chOff x="0" y="0"/>
            <a:chExt cx="9612560" cy="6858000"/>
          </a:xfrm>
          <a:solidFill>
            <a:srgbClr val="FFFF0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9" name="Прямоугольник 8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-9181528" y="0"/>
            <a:ext cx="10657184" cy="6858000"/>
            <a:chOff x="0" y="0"/>
            <a:chExt cx="9612560" cy="6858000"/>
          </a:xfrm>
          <a:solidFill>
            <a:srgbClr val="FFC00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2" name="Прямоугольник 1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-9612560" y="0"/>
            <a:ext cx="10656168" cy="6858000"/>
            <a:chOff x="0" y="0"/>
            <a:chExt cx="9612560" cy="6858000"/>
          </a:xfrm>
          <a:solidFill>
            <a:schemeClr val="accent2">
              <a:lumMod val="60000"/>
              <a:lumOff val="40000"/>
            </a:schemeClr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5" name="Прямоугольник 14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2627784" y="119357"/>
            <a:ext cx="5904656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6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Calibri" pitchFamily="34" charset="0"/>
                <a:cs typeface="Times New Roman" pitchFamily="18" charset="0"/>
              </a:rPr>
              <a:t>2. </a:t>
            </a:r>
            <a:r>
              <a:rPr lang="ru-RU" sz="6600" b="1" i="1" dirty="0" smtClean="0">
                <a:latin typeface="Century Schoolbook" pitchFamily="18" charset="0"/>
                <a:ea typeface="Calibri" pitchFamily="34" charset="0"/>
                <a:cs typeface="Times New Roman" pitchFamily="18" charset="0"/>
              </a:rPr>
              <a:t>Какую информацию нельзя размещать в профиле?</a:t>
            </a:r>
          </a:p>
        </p:txBody>
      </p:sp>
    </p:spTree>
  </p:cSld>
  <p:clrMapOvr>
    <a:masterClrMapping/>
  </p:clrMapOvr>
  <p:transition advClick="0" advTm="10000"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-7885384" y="0"/>
            <a:ext cx="10585176" cy="6858000"/>
            <a:chOff x="0" y="0"/>
            <a:chExt cx="9612560" cy="6858000"/>
          </a:xfrm>
          <a:solidFill>
            <a:srgbClr val="00B0F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2" name="Прямоугольник 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Скругленный прямоугольник 2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-8317432" y="0"/>
            <a:ext cx="10657184" cy="6858000"/>
            <a:chOff x="0" y="0"/>
            <a:chExt cx="9612560" cy="6858000"/>
          </a:xfrm>
          <a:solidFill>
            <a:srgbClr val="00B05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-972616" y="0"/>
            <a:ext cx="10657184" cy="6858000"/>
            <a:chOff x="0" y="0"/>
            <a:chExt cx="9612560" cy="6858000"/>
          </a:xfrm>
          <a:solidFill>
            <a:srgbClr val="FFFF0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9" name="Прямоугольник 8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-9181528" y="0"/>
            <a:ext cx="10657184" cy="6858000"/>
            <a:chOff x="0" y="0"/>
            <a:chExt cx="9612560" cy="6858000"/>
          </a:xfrm>
          <a:solidFill>
            <a:srgbClr val="FFC00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2" name="Прямоугольник 1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-9612560" y="0"/>
            <a:ext cx="10656168" cy="6858000"/>
            <a:chOff x="0" y="0"/>
            <a:chExt cx="9612560" cy="6858000"/>
          </a:xfrm>
          <a:solidFill>
            <a:schemeClr val="accent2">
              <a:lumMod val="60000"/>
              <a:lumOff val="40000"/>
            </a:schemeClr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5" name="Прямоугольник 14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619672" y="-1011428"/>
            <a:ext cx="7344816" cy="8217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 Schoolbook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4000" b="1" i="1" dirty="0" smtClean="0">
              <a:latin typeface="Century Schoolbook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Calibri" pitchFamily="34" charset="0"/>
                <a:cs typeface="Times New Roman" pitchFamily="18" charset="0"/>
              </a:rPr>
              <a:t>3. </a:t>
            </a:r>
            <a:r>
              <a:rPr lang="ru-RU" sz="4000" b="1" i="1" dirty="0" smtClean="0">
                <a:latin typeface="Century Schoolbook" pitchFamily="18" charset="0"/>
                <a:ea typeface="Calibri" pitchFamily="34" charset="0"/>
                <a:cs typeface="Times New Roman" pitchFamily="18" charset="0"/>
              </a:rPr>
              <a:t>Новый друг Димы, с которым он  познакомился вчера в Интернете, Иван попросил Диму срочно сообщить ему такую информацию: номер телефона, домашний адрес, кем работают родители Димы.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 Schoolbook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10000"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-7885384" y="0"/>
            <a:ext cx="10585176" cy="6858000"/>
            <a:chOff x="0" y="0"/>
            <a:chExt cx="9612560" cy="6858000"/>
          </a:xfrm>
          <a:solidFill>
            <a:srgbClr val="00B0F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2" name="Прямоугольник 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Скругленный прямоугольник 2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-8317432" y="0"/>
            <a:ext cx="10657184" cy="6858000"/>
            <a:chOff x="0" y="0"/>
            <a:chExt cx="9612560" cy="6858000"/>
          </a:xfrm>
          <a:solidFill>
            <a:srgbClr val="00B05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-8749480" y="0"/>
            <a:ext cx="10657184" cy="6858000"/>
            <a:chOff x="0" y="0"/>
            <a:chExt cx="9612560" cy="6858000"/>
          </a:xfrm>
          <a:solidFill>
            <a:srgbClr val="FFFF0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9" name="Прямоугольник 8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-972616" y="0"/>
            <a:ext cx="10657184" cy="6858000"/>
            <a:chOff x="0" y="0"/>
            <a:chExt cx="9612560" cy="6858000"/>
          </a:xfrm>
          <a:solidFill>
            <a:srgbClr val="FFC00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2" name="Прямоугольник 1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-9612560" y="0"/>
            <a:ext cx="10656168" cy="6858000"/>
            <a:chOff x="0" y="0"/>
            <a:chExt cx="9612560" cy="6858000"/>
          </a:xfrm>
          <a:solidFill>
            <a:schemeClr val="accent2">
              <a:lumMod val="60000"/>
              <a:lumOff val="40000"/>
            </a:schemeClr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5" name="Прямоугольник 14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259632" y="-25963"/>
            <a:ext cx="7884368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6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Calibri" pitchFamily="34" charset="0"/>
                <a:cs typeface="Times New Roman" pitchFamily="18" charset="0"/>
              </a:rPr>
              <a:t>4. </a:t>
            </a:r>
            <a:r>
              <a:rPr lang="ru-RU" sz="6600" b="1" i="1" dirty="0" smtClean="0">
                <a:latin typeface="Century Schoolbook" pitchFamily="18" charset="0"/>
                <a:ea typeface="Calibri" pitchFamily="34" charset="0"/>
                <a:cs typeface="Times New Roman" pitchFamily="18" charset="0"/>
              </a:rPr>
              <a:t>Как  оценивают посты в социальных сетях?</a:t>
            </a:r>
          </a:p>
        </p:txBody>
      </p:sp>
    </p:spTree>
  </p:cSld>
  <p:clrMapOvr>
    <a:masterClrMapping/>
  </p:clrMapOvr>
  <p:transition advClick="0" advTm="10000"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-7885384" y="0"/>
            <a:ext cx="10585176" cy="6858000"/>
            <a:chOff x="0" y="0"/>
            <a:chExt cx="9612560" cy="6858000"/>
          </a:xfrm>
          <a:solidFill>
            <a:srgbClr val="00B0F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2" name="Прямоугольник 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Скругленный прямоугольник 2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-8317432" y="0"/>
            <a:ext cx="10657184" cy="6858000"/>
            <a:chOff x="0" y="0"/>
            <a:chExt cx="9612560" cy="6858000"/>
          </a:xfrm>
          <a:solidFill>
            <a:srgbClr val="00B05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-8749480" y="0"/>
            <a:ext cx="10657184" cy="6858000"/>
            <a:chOff x="0" y="0"/>
            <a:chExt cx="9612560" cy="6858000"/>
          </a:xfrm>
          <a:solidFill>
            <a:srgbClr val="FFFF0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9" name="Прямоугольник 8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-9181528" y="0"/>
            <a:ext cx="10657184" cy="6858000"/>
            <a:chOff x="0" y="0"/>
            <a:chExt cx="9612560" cy="6858000"/>
          </a:xfrm>
          <a:solidFill>
            <a:srgbClr val="FFC00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2" name="Прямоугольник 1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-972616" y="0"/>
            <a:ext cx="10656168" cy="6858000"/>
            <a:chOff x="0" y="0"/>
            <a:chExt cx="9612560" cy="6858000"/>
          </a:xfrm>
          <a:solidFill>
            <a:schemeClr val="accent2">
              <a:lumMod val="60000"/>
              <a:lumOff val="40000"/>
            </a:schemeClr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5" name="Прямоугольник 14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83568" y="352991"/>
            <a:ext cx="8064896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Calibri" pitchFamily="34" charset="0"/>
                <a:cs typeface="Times New Roman" pitchFamily="18" charset="0"/>
              </a:rPr>
              <a:t>5. </a:t>
            </a:r>
            <a:r>
              <a:rPr lang="ru-RU" sz="4800" b="1" i="1" dirty="0" smtClean="0">
                <a:latin typeface="Century Schoolbook" pitchFamily="18" charset="0"/>
                <a:ea typeface="Calibri" pitchFamily="34" charset="0"/>
                <a:cs typeface="Times New Roman" pitchFamily="18" charset="0"/>
              </a:rPr>
              <a:t>На адрес твоей электронной почты пришло сообщение: файл с игрой от неизвестного тебе пользователя. Как ты поступишь?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 Schoolbook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10000"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-7885384" y="0"/>
            <a:ext cx="10585176" cy="6858000"/>
            <a:chOff x="0" y="0"/>
            <a:chExt cx="9612560" cy="6858000"/>
          </a:xfrm>
          <a:solidFill>
            <a:srgbClr val="00B0F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2" name="Прямоугольник 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Скругленный прямоугольник 2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-8317432" y="0"/>
            <a:ext cx="10657184" cy="6858000"/>
            <a:chOff x="0" y="0"/>
            <a:chExt cx="9612560" cy="6858000"/>
          </a:xfrm>
          <a:solidFill>
            <a:srgbClr val="00B05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-8749480" y="0"/>
            <a:ext cx="10657184" cy="6858000"/>
            <a:chOff x="0" y="0"/>
            <a:chExt cx="9612560" cy="6858000"/>
          </a:xfrm>
          <a:solidFill>
            <a:srgbClr val="FFFF0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9" name="Прямоугольник 8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-9181528" y="0"/>
            <a:ext cx="10657184" cy="6858000"/>
            <a:chOff x="0" y="0"/>
            <a:chExt cx="9612560" cy="6858000"/>
          </a:xfrm>
          <a:solidFill>
            <a:srgbClr val="FFC00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2" name="Прямоугольник 1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-9612560" y="0"/>
            <a:ext cx="10656168" cy="6858000"/>
            <a:chOff x="0" y="0"/>
            <a:chExt cx="9612560" cy="6858000"/>
          </a:xfrm>
          <a:solidFill>
            <a:schemeClr val="accent2">
              <a:lumMod val="60000"/>
              <a:lumOff val="40000"/>
            </a:schemeClr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5" name="Прямоугольник 14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2843808" y="1124744"/>
            <a:ext cx="6120680" cy="5186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chemeClr val="accent2"/>
                </a:solidFill>
                <a:latin typeface="Georgia" pitchFamily="18" charset="0"/>
              </a:rPr>
              <a:t>БЛИЦ</a:t>
            </a:r>
            <a:r>
              <a:rPr lang="ru-RU" sz="9100" b="1" dirty="0" smtClean="0">
                <a:solidFill>
                  <a:schemeClr val="accent2"/>
                </a:solidFill>
                <a:latin typeface="Georgia" pitchFamily="18" charset="0"/>
              </a:rPr>
              <a:t> – </a:t>
            </a:r>
            <a:r>
              <a:rPr lang="ru-RU" sz="8000" b="1" dirty="0" smtClean="0">
                <a:solidFill>
                  <a:schemeClr val="accent2"/>
                </a:solidFill>
                <a:latin typeface="Georgia" pitchFamily="18" charset="0"/>
              </a:rPr>
              <a:t>ВОПРОСЫ</a:t>
            </a:r>
          </a:p>
          <a:p>
            <a:pPr algn="ctr"/>
            <a:endParaRPr lang="ru-RU" sz="1600" b="1" dirty="0" smtClean="0">
              <a:solidFill>
                <a:schemeClr val="accent2"/>
              </a:solidFill>
              <a:latin typeface="Georgia" pitchFamily="18" charset="0"/>
            </a:endParaRPr>
          </a:p>
          <a:p>
            <a:pPr algn="ctr"/>
            <a:endParaRPr lang="ru-RU" sz="1600" b="1" dirty="0" smtClean="0">
              <a:solidFill>
                <a:schemeClr val="accent2"/>
              </a:solidFill>
              <a:latin typeface="Georgia" pitchFamily="18" charset="0"/>
            </a:endParaRPr>
          </a:p>
          <a:p>
            <a:pPr algn="ctr"/>
            <a:endParaRPr lang="ru-RU" sz="1600" b="1" dirty="0" smtClean="0">
              <a:solidFill>
                <a:schemeClr val="accent2"/>
              </a:solidFill>
              <a:latin typeface="Georgia" pitchFamily="18" charset="0"/>
            </a:endParaRPr>
          </a:p>
          <a:p>
            <a:pPr algn="ctr"/>
            <a:endParaRPr lang="ru-RU" sz="1600" b="1" dirty="0" smtClean="0">
              <a:solidFill>
                <a:schemeClr val="accent2"/>
              </a:solidFill>
              <a:latin typeface="Georgia" pitchFamily="18" charset="0"/>
            </a:endParaRPr>
          </a:p>
          <a:p>
            <a:pPr algn="ctr"/>
            <a:endParaRPr lang="ru-RU" sz="1600" b="1" dirty="0" smtClean="0">
              <a:solidFill>
                <a:schemeClr val="accent2"/>
              </a:solidFill>
              <a:latin typeface="Georgia" pitchFamily="18" charset="0"/>
            </a:endParaRPr>
          </a:p>
          <a:p>
            <a:pPr algn="ctr"/>
            <a:endParaRPr lang="ru-RU" sz="1600" b="1" dirty="0" smtClean="0">
              <a:solidFill>
                <a:schemeClr val="accent2"/>
              </a:solidFill>
              <a:latin typeface="Georgia" pitchFamily="18" charset="0"/>
            </a:endParaRPr>
          </a:p>
          <a:p>
            <a:pPr algn="ctr"/>
            <a:endParaRPr lang="ru-RU" sz="1600" b="1" dirty="0" smtClean="0">
              <a:solidFill>
                <a:schemeClr val="accent2"/>
              </a:solidFill>
              <a:latin typeface="Georgia" pitchFamily="18" charset="0"/>
            </a:endParaRPr>
          </a:p>
          <a:p>
            <a:pPr algn="ctr"/>
            <a:endParaRPr lang="ru-RU" sz="1600" b="1" dirty="0" smtClean="0">
              <a:solidFill>
                <a:schemeClr val="accent2"/>
              </a:solidFill>
              <a:latin typeface="Georgia" pitchFamily="18" charset="0"/>
            </a:endParaRPr>
          </a:p>
          <a:p>
            <a:pPr algn="ctr"/>
            <a:endParaRPr lang="ru-RU" sz="1600" b="1" dirty="0" smtClean="0">
              <a:solidFill>
                <a:schemeClr val="accent2"/>
              </a:solidFill>
              <a:latin typeface="Georgia" pitchFamily="18" charset="0"/>
            </a:endParaRPr>
          </a:p>
          <a:p>
            <a:pPr algn="ctr"/>
            <a:r>
              <a:rPr lang="ru-RU" sz="1600" b="1" dirty="0" smtClean="0">
                <a:solidFill>
                  <a:schemeClr val="accent2"/>
                </a:solidFill>
                <a:latin typeface="Georgia" pitchFamily="18" charset="0"/>
              </a:rPr>
              <a:t>(На ответ 10 сек.)</a:t>
            </a:r>
            <a:endParaRPr lang="ru-RU" sz="1600" b="1" dirty="0">
              <a:solidFill>
                <a:schemeClr val="accent2"/>
              </a:soli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3933056"/>
            <a:ext cx="3600400" cy="1717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-900608" y="0"/>
            <a:ext cx="10585176" cy="6858000"/>
            <a:chOff x="0" y="0"/>
            <a:chExt cx="9612560" cy="6858000"/>
          </a:xfrm>
          <a:solidFill>
            <a:srgbClr val="00B0F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2" name="Прямоугольник 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Скругленный прямоугольник 2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-8317432" y="0"/>
            <a:ext cx="10657184" cy="6858000"/>
            <a:chOff x="0" y="0"/>
            <a:chExt cx="9612560" cy="6858000"/>
          </a:xfrm>
          <a:solidFill>
            <a:srgbClr val="00B05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-8749480" y="0"/>
            <a:ext cx="10657184" cy="6858000"/>
            <a:chOff x="0" y="0"/>
            <a:chExt cx="9612560" cy="6858000"/>
          </a:xfrm>
          <a:solidFill>
            <a:srgbClr val="FFFF0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9" name="Прямоугольник 8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-9181528" y="0"/>
            <a:ext cx="10657184" cy="6858000"/>
            <a:chOff x="0" y="0"/>
            <a:chExt cx="9612560" cy="6858000"/>
          </a:xfrm>
          <a:solidFill>
            <a:srgbClr val="FFC00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2" name="Прямоугольник 1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-9612560" y="0"/>
            <a:ext cx="10656168" cy="6858000"/>
            <a:chOff x="0" y="0"/>
            <a:chExt cx="9612560" cy="6858000"/>
          </a:xfrm>
          <a:solidFill>
            <a:schemeClr val="accent2">
              <a:lumMod val="60000"/>
              <a:lumOff val="40000"/>
            </a:schemeClr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5" name="Прямоугольник 14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2411760" y="1069145"/>
            <a:ext cx="6624736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Calibri" pitchFamily="34" charset="0"/>
                <a:cs typeface="Times New Roman" pitchFamily="18" charset="0"/>
              </a:rPr>
              <a:t>1. Что такое личная информация?</a:t>
            </a:r>
            <a:endParaRPr kumimoji="0" lang="ru-RU" sz="6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 Schoolbook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10000"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-7885384" y="0"/>
            <a:ext cx="10585176" cy="6858000"/>
            <a:chOff x="0" y="0"/>
            <a:chExt cx="9612560" cy="6858000"/>
          </a:xfrm>
          <a:solidFill>
            <a:srgbClr val="00B0F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2" name="Прямоугольник 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Скругленный прямоугольник 2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-972616" y="0"/>
            <a:ext cx="10657184" cy="6858000"/>
            <a:chOff x="0" y="0"/>
            <a:chExt cx="9612560" cy="6858000"/>
          </a:xfrm>
          <a:solidFill>
            <a:srgbClr val="00B05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-8749480" y="0"/>
            <a:ext cx="10657184" cy="6858000"/>
            <a:chOff x="0" y="0"/>
            <a:chExt cx="9612560" cy="6858000"/>
          </a:xfrm>
          <a:solidFill>
            <a:srgbClr val="FFFF0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9" name="Прямоугольник 8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-9181528" y="0"/>
            <a:ext cx="10657184" cy="6858000"/>
            <a:chOff x="0" y="0"/>
            <a:chExt cx="9612560" cy="6858000"/>
          </a:xfrm>
          <a:solidFill>
            <a:srgbClr val="FFC00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2" name="Прямоугольник 1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-9612560" y="0"/>
            <a:ext cx="10656168" cy="6858000"/>
            <a:chOff x="0" y="0"/>
            <a:chExt cx="9612560" cy="6858000"/>
          </a:xfrm>
          <a:solidFill>
            <a:schemeClr val="accent2">
              <a:lumMod val="60000"/>
              <a:lumOff val="40000"/>
            </a:schemeClr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5" name="Прямоугольник 14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2627784" y="1135019"/>
            <a:ext cx="5904656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Calibri" pitchFamily="34" charset="0"/>
                <a:cs typeface="Times New Roman" pitchFamily="18" charset="0"/>
              </a:rPr>
              <a:t>2. Что такое фишинг?</a:t>
            </a:r>
            <a:endParaRPr kumimoji="0" lang="ru-RU" sz="6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 Schoolbook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10000"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-7885384" y="0"/>
            <a:ext cx="10585176" cy="6858000"/>
            <a:chOff x="0" y="0"/>
            <a:chExt cx="9612560" cy="6858000"/>
          </a:xfrm>
          <a:solidFill>
            <a:srgbClr val="00B0F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2" name="Прямоугольник 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Скругленный прямоугольник 2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-8317432" y="0"/>
            <a:ext cx="10657184" cy="6858000"/>
            <a:chOff x="0" y="0"/>
            <a:chExt cx="9612560" cy="6858000"/>
          </a:xfrm>
          <a:solidFill>
            <a:srgbClr val="00B05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-972616" y="0"/>
            <a:ext cx="10657184" cy="6858000"/>
            <a:chOff x="0" y="0"/>
            <a:chExt cx="9612560" cy="6858000"/>
          </a:xfrm>
          <a:solidFill>
            <a:srgbClr val="FFFF0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9" name="Прямоугольник 8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-9181528" y="0"/>
            <a:ext cx="10657184" cy="6858000"/>
            <a:chOff x="0" y="0"/>
            <a:chExt cx="9612560" cy="6858000"/>
          </a:xfrm>
          <a:solidFill>
            <a:srgbClr val="FFC00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2" name="Прямоугольник 1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-9612560" y="0"/>
            <a:ext cx="10656168" cy="6858000"/>
            <a:chOff x="0" y="0"/>
            <a:chExt cx="9612560" cy="6858000"/>
          </a:xfrm>
          <a:solidFill>
            <a:schemeClr val="accent2">
              <a:lumMod val="60000"/>
              <a:lumOff val="40000"/>
            </a:schemeClr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5" name="Прямоугольник 14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619672" y="1573893"/>
            <a:ext cx="734481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Calibri" pitchFamily="34" charset="0"/>
                <a:cs typeface="Times New Roman" pitchFamily="18" charset="0"/>
              </a:rPr>
              <a:t>3. Что нужно делать если вы получили подозрительное сообщение от друга?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 Schoolbook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10000"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-7885384" y="0"/>
            <a:ext cx="10585176" cy="6858000"/>
            <a:chOff x="0" y="0"/>
            <a:chExt cx="9612560" cy="6858000"/>
          </a:xfrm>
          <a:solidFill>
            <a:srgbClr val="00B0F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2" name="Прямоугольник 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Скругленный прямоугольник 2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-8317432" y="0"/>
            <a:ext cx="10657184" cy="6858000"/>
            <a:chOff x="0" y="0"/>
            <a:chExt cx="9612560" cy="6858000"/>
          </a:xfrm>
          <a:solidFill>
            <a:srgbClr val="00B05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-8749480" y="0"/>
            <a:ext cx="10657184" cy="6858000"/>
            <a:chOff x="0" y="0"/>
            <a:chExt cx="9612560" cy="6858000"/>
          </a:xfrm>
          <a:solidFill>
            <a:srgbClr val="FFFF0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9" name="Прямоугольник 8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-972616" y="0"/>
            <a:ext cx="10657184" cy="6858000"/>
            <a:chOff x="0" y="0"/>
            <a:chExt cx="9612560" cy="6858000"/>
          </a:xfrm>
          <a:solidFill>
            <a:srgbClr val="FFC00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2" name="Прямоугольник 1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-9612560" y="0"/>
            <a:ext cx="10656168" cy="6858000"/>
            <a:chOff x="0" y="0"/>
            <a:chExt cx="9612560" cy="6858000"/>
          </a:xfrm>
          <a:solidFill>
            <a:schemeClr val="accent2">
              <a:lumMod val="60000"/>
              <a:lumOff val="40000"/>
            </a:schemeClr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5" name="Прямоугольник 14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259632" y="481867"/>
            <a:ext cx="7884368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Calibri" pitchFamily="34" charset="0"/>
                <a:cs typeface="Times New Roman" pitchFamily="18" charset="0"/>
              </a:rPr>
              <a:t>4. Какое слово зашифровано ниже?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 Schoolbook" pitchFamily="18" charset="0"/>
              <a:cs typeface="Arial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979712" y="4076224"/>
            <a:ext cx="676875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Т Е Р О М П Ь Ю К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 advTm="10000"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-7885384" y="0"/>
            <a:ext cx="10585176" cy="6858000"/>
            <a:chOff x="0" y="0"/>
            <a:chExt cx="9612560" cy="6858000"/>
          </a:xfrm>
          <a:solidFill>
            <a:srgbClr val="00B0F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2" name="Прямоугольник 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Скругленный прямоугольник 2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-8317432" y="0"/>
            <a:ext cx="10657184" cy="6858000"/>
            <a:chOff x="0" y="0"/>
            <a:chExt cx="9612560" cy="6858000"/>
          </a:xfrm>
          <a:solidFill>
            <a:srgbClr val="00B05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-8749480" y="0"/>
            <a:ext cx="10657184" cy="6858000"/>
            <a:chOff x="0" y="0"/>
            <a:chExt cx="9612560" cy="6858000"/>
          </a:xfrm>
          <a:solidFill>
            <a:srgbClr val="FFFF0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9" name="Прямоугольник 8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-9181528" y="0"/>
            <a:ext cx="10657184" cy="6858000"/>
            <a:chOff x="0" y="0"/>
            <a:chExt cx="9612560" cy="6858000"/>
          </a:xfrm>
          <a:solidFill>
            <a:srgbClr val="FFC00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2" name="Прямоугольник 1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-972616" y="0"/>
            <a:ext cx="10656168" cy="6858000"/>
            <a:chOff x="0" y="0"/>
            <a:chExt cx="9612560" cy="6858000"/>
          </a:xfrm>
          <a:solidFill>
            <a:schemeClr val="accent2">
              <a:lumMod val="60000"/>
              <a:lumOff val="40000"/>
            </a:schemeClr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5" name="Прямоугольник 14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83568" y="722323"/>
            <a:ext cx="8064896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Calibri" pitchFamily="34" charset="0"/>
                <a:cs typeface="Times New Roman" pitchFamily="18" charset="0"/>
              </a:rPr>
              <a:t>5. Дима зашел на незнакомый ему сайт. Вдруг на экране компьютера появились непонятные Диме сообщения. Что Диме предпринять?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 Schoolbook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10000"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-7885384" y="0"/>
            <a:ext cx="10585176" cy="6858000"/>
            <a:chOff x="0" y="0"/>
            <a:chExt cx="9612560" cy="6858000"/>
          </a:xfrm>
          <a:solidFill>
            <a:srgbClr val="00B0F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2" name="Прямоугольник 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Скругленный прямоугольник 2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-8317432" y="0"/>
            <a:ext cx="10657184" cy="6858000"/>
            <a:chOff x="0" y="0"/>
            <a:chExt cx="9612560" cy="6858000"/>
          </a:xfrm>
          <a:solidFill>
            <a:srgbClr val="00B05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-8749480" y="0"/>
            <a:ext cx="10657184" cy="6858000"/>
            <a:chOff x="0" y="0"/>
            <a:chExt cx="9612560" cy="6858000"/>
          </a:xfrm>
          <a:solidFill>
            <a:srgbClr val="FFFF0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9" name="Прямоугольник 8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-9181528" y="0"/>
            <a:ext cx="10657184" cy="6858000"/>
            <a:chOff x="0" y="0"/>
            <a:chExt cx="9612560" cy="6858000"/>
          </a:xfrm>
          <a:solidFill>
            <a:srgbClr val="FFC00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2" name="Прямоугольник 1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-9612560" y="0"/>
            <a:ext cx="10656168" cy="6858000"/>
            <a:chOff x="0" y="0"/>
            <a:chExt cx="9612560" cy="6858000"/>
          </a:xfrm>
          <a:solidFill>
            <a:schemeClr val="accent2">
              <a:lumMod val="60000"/>
              <a:lumOff val="40000"/>
            </a:schemeClr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5" name="Прямоугольник 14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2843808" y="1124744"/>
            <a:ext cx="6120680" cy="5186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chemeClr val="accent2"/>
                </a:solidFill>
                <a:latin typeface="Georgia" pitchFamily="18" charset="0"/>
              </a:rPr>
              <a:t>БЛИЦ</a:t>
            </a:r>
            <a:r>
              <a:rPr lang="ru-RU" sz="9100" b="1" dirty="0" smtClean="0">
                <a:solidFill>
                  <a:schemeClr val="accent2"/>
                </a:solidFill>
                <a:latin typeface="Georgia" pitchFamily="18" charset="0"/>
              </a:rPr>
              <a:t> – </a:t>
            </a:r>
            <a:r>
              <a:rPr lang="ru-RU" sz="8000" b="1" dirty="0" smtClean="0">
                <a:solidFill>
                  <a:schemeClr val="accent2"/>
                </a:solidFill>
                <a:latin typeface="Georgia" pitchFamily="18" charset="0"/>
              </a:rPr>
              <a:t>ВОПРОСЫ</a:t>
            </a:r>
          </a:p>
          <a:p>
            <a:pPr algn="ctr"/>
            <a:endParaRPr lang="ru-RU" sz="1600" b="1" dirty="0" smtClean="0">
              <a:solidFill>
                <a:schemeClr val="accent2"/>
              </a:solidFill>
              <a:latin typeface="Georgia" pitchFamily="18" charset="0"/>
            </a:endParaRPr>
          </a:p>
          <a:p>
            <a:pPr algn="ctr"/>
            <a:endParaRPr lang="ru-RU" sz="1600" b="1" dirty="0" smtClean="0">
              <a:solidFill>
                <a:schemeClr val="accent2"/>
              </a:solidFill>
              <a:latin typeface="Georgia" pitchFamily="18" charset="0"/>
            </a:endParaRPr>
          </a:p>
          <a:p>
            <a:pPr algn="ctr"/>
            <a:endParaRPr lang="ru-RU" sz="1600" b="1" dirty="0" smtClean="0">
              <a:solidFill>
                <a:schemeClr val="accent2"/>
              </a:solidFill>
              <a:latin typeface="Georgia" pitchFamily="18" charset="0"/>
            </a:endParaRPr>
          </a:p>
          <a:p>
            <a:pPr algn="ctr"/>
            <a:endParaRPr lang="ru-RU" sz="1600" b="1" dirty="0" smtClean="0">
              <a:solidFill>
                <a:schemeClr val="accent2"/>
              </a:solidFill>
              <a:latin typeface="Georgia" pitchFamily="18" charset="0"/>
            </a:endParaRPr>
          </a:p>
          <a:p>
            <a:pPr algn="ctr"/>
            <a:endParaRPr lang="ru-RU" sz="1600" b="1" dirty="0" smtClean="0">
              <a:solidFill>
                <a:schemeClr val="accent2"/>
              </a:solidFill>
              <a:latin typeface="Georgia" pitchFamily="18" charset="0"/>
            </a:endParaRPr>
          </a:p>
          <a:p>
            <a:pPr algn="ctr"/>
            <a:endParaRPr lang="ru-RU" sz="1600" b="1" dirty="0" smtClean="0">
              <a:solidFill>
                <a:schemeClr val="accent2"/>
              </a:solidFill>
              <a:latin typeface="Georgia" pitchFamily="18" charset="0"/>
            </a:endParaRPr>
          </a:p>
          <a:p>
            <a:pPr algn="ctr"/>
            <a:endParaRPr lang="ru-RU" sz="1600" b="1" dirty="0" smtClean="0">
              <a:solidFill>
                <a:schemeClr val="accent2"/>
              </a:solidFill>
              <a:latin typeface="Georgia" pitchFamily="18" charset="0"/>
            </a:endParaRPr>
          </a:p>
          <a:p>
            <a:pPr algn="ctr"/>
            <a:endParaRPr lang="ru-RU" sz="1600" b="1" dirty="0" smtClean="0">
              <a:solidFill>
                <a:schemeClr val="accent2"/>
              </a:solidFill>
              <a:latin typeface="Georgia" pitchFamily="18" charset="0"/>
            </a:endParaRPr>
          </a:p>
          <a:p>
            <a:pPr algn="ctr"/>
            <a:endParaRPr lang="ru-RU" sz="1600" b="1" dirty="0" smtClean="0">
              <a:solidFill>
                <a:schemeClr val="accent2"/>
              </a:solidFill>
              <a:latin typeface="Georgia" pitchFamily="18" charset="0"/>
            </a:endParaRPr>
          </a:p>
          <a:p>
            <a:pPr algn="ctr"/>
            <a:r>
              <a:rPr lang="ru-RU" sz="1600" b="1" dirty="0" smtClean="0">
                <a:solidFill>
                  <a:schemeClr val="accent2"/>
                </a:solidFill>
                <a:latin typeface="Georgia" pitchFamily="18" charset="0"/>
              </a:rPr>
              <a:t>(На ответ 10 сек.)</a:t>
            </a:r>
            <a:endParaRPr lang="ru-RU" sz="1600" b="1" dirty="0">
              <a:solidFill>
                <a:schemeClr val="accent2"/>
              </a:soli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3933056"/>
            <a:ext cx="3600400" cy="1717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-7885384" y="0"/>
            <a:ext cx="10585176" cy="6858000"/>
            <a:chOff x="0" y="0"/>
            <a:chExt cx="9612560" cy="6858000"/>
          </a:xfrm>
          <a:solidFill>
            <a:srgbClr val="00B0F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2" name="Прямоугольник 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Скругленный прямоугольник 2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-8317432" y="0"/>
            <a:ext cx="10657184" cy="6858000"/>
            <a:chOff x="0" y="0"/>
            <a:chExt cx="9612560" cy="6858000"/>
          </a:xfrm>
          <a:solidFill>
            <a:srgbClr val="00B05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-8749480" y="0"/>
            <a:ext cx="10657184" cy="6858000"/>
            <a:chOff x="0" y="0"/>
            <a:chExt cx="9612560" cy="6858000"/>
          </a:xfrm>
          <a:solidFill>
            <a:srgbClr val="FFFF0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9" name="Прямоугольник 8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-9181528" y="0"/>
            <a:ext cx="10657184" cy="6858000"/>
            <a:chOff x="0" y="0"/>
            <a:chExt cx="9612560" cy="6858000"/>
          </a:xfrm>
          <a:solidFill>
            <a:srgbClr val="FFC00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2" name="Прямоугольник 1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-9612560" y="0"/>
            <a:ext cx="10656168" cy="6858000"/>
            <a:chOff x="0" y="0"/>
            <a:chExt cx="9612560" cy="6858000"/>
          </a:xfrm>
          <a:solidFill>
            <a:schemeClr val="accent2">
              <a:lumMod val="60000"/>
              <a:lumOff val="40000"/>
            </a:schemeClr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5" name="Прямоугольник 14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2843808" y="1124744"/>
            <a:ext cx="6120680" cy="5186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chemeClr val="accent2"/>
                </a:solidFill>
                <a:latin typeface="Georgia" pitchFamily="18" charset="0"/>
              </a:rPr>
              <a:t>БЛИЦ</a:t>
            </a:r>
            <a:r>
              <a:rPr lang="ru-RU" sz="9100" b="1" dirty="0" smtClean="0">
                <a:solidFill>
                  <a:schemeClr val="accent2"/>
                </a:solidFill>
                <a:latin typeface="Georgia" pitchFamily="18" charset="0"/>
              </a:rPr>
              <a:t> – </a:t>
            </a:r>
            <a:r>
              <a:rPr lang="ru-RU" sz="8000" b="1" dirty="0" smtClean="0">
                <a:solidFill>
                  <a:schemeClr val="accent2"/>
                </a:solidFill>
                <a:latin typeface="Georgia" pitchFamily="18" charset="0"/>
              </a:rPr>
              <a:t>ВОПРОСЫ</a:t>
            </a:r>
          </a:p>
          <a:p>
            <a:pPr algn="ctr"/>
            <a:endParaRPr lang="ru-RU" sz="1600" b="1" dirty="0" smtClean="0">
              <a:solidFill>
                <a:schemeClr val="accent2"/>
              </a:solidFill>
              <a:latin typeface="Georgia" pitchFamily="18" charset="0"/>
            </a:endParaRPr>
          </a:p>
          <a:p>
            <a:pPr algn="ctr"/>
            <a:endParaRPr lang="ru-RU" sz="1600" b="1" dirty="0" smtClean="0">
              <a:solidFill>
                <a:schemeClr val="accent2"/>
              </a:solidFill>
              <a:latin typeface="Georgia" pitchFamily="18" charset="0"/>
            </a:endParaRPr>
          </a:p>
          <a:p>
            <a:pPr algn="ctr"/>
            <a:endParaRPr lang="ru-RU" sz="1600" b="1" dirty="0" smtClean="0">
              <a:solidFill>
                <a:schemeClr val="accent2"/>
              </a:solidFill>
              <a:latin typeface="Georgia" pitchFamily="18" charset="0"/>
            </a:endParaRPr>
          </a:p>
          <a:p>
            <a:pPr algn="ctr"/>
            <a:endParaRPr lang="ru-RU" sz="1600" b="1" dirty="0" smtClean="0">
              <a:solidFill>
                <a:schemeClr val="accent2"/>
              </a:solidFill>
              <a:latin typeface="Georgia" pitchFamily="18" charset="0"/>
            </a:endParaRPr>
          </a:p>
          <a:p>
            <a:pPr algn="ctr"/>
            <a:endParaRPr lang="ru-RU" sz="1600" b="1" dirty="0" smtClean="0">
              <a:solidFill>
                <a:schemeClr val="accent2"/>
              </a:solidFill>
              <a:latin typeface="Georgia" pitchFamily="18" charset="0"/>
            </a:endParaRPr>
          </a:p>
          <a:p>
            <a:pPr algn="ctr"/>
            <a:endParaRPr lang="ru-RU" sz="1600" b="1" dirty="0" smtClean="0">
              <a:solidFill>
                <a:schemeClr val="accent2"/>
              </a:solidFill>
              <a:latin typeface="Georgia" pitchFamily="18" charset="0"/>
            </a:endParaRPr>
          </a:p>
          <a:p>
            <a:pPr algn="ctr"/>
            <a:endParaRPr lang="ru-RU" sz="1600" b="1" dirty="0" smtClean="0">
              <a:solidFill>
                <a:schemeClr val="accent2"/>
              </a:solidFill>
              <a:latin typeface="Georgia" pitchFamily="18" charset="0"/>
            </a:endParaRPr>
          </a:p>
          <a:p>
            <a:pPr algn="ctr"/>
            <a:endParaRPr lang="ru-RU" sz="1600" b="1" dirty="0" smtClean="0">
              <a:solidFill>
                <a:schemeClr val="accent2"/>
              </a:solidFill>
              <a:latin typeface="Georgia" pitchFamily="18" charset="0"/>
            </a:endParaRPr>
          </a:p>
          <a:p>
            <a:pPr algn="ctr"/>
            <a:endParaRPr lang="ru-RU" sz="1600" b="1" dirty="0" smtClean="0">
              <a:solidFill>
                <a:schemeClr val="accent2"/>
              </a:solidFill>
              <a:latin typeface="Georgia" pitchFamily="18" charset="0"/>
            </a:endParaRPr>
          </a:p>
          <a:p>
            <a:pPr algn="ctr"/>
            <a:r>
              <a:rPr lang="ru-RU" sz="1600" b="1" dirty="0" smtClean="0">
                <a:solidFill>
                  <a:schemeClr val="accent2"/>
                </a:solidFill>
                <a:latin typeface="Georgia" pitchFamily="18" charset="0"/>
              </a:rPr>
              <a:t>(На ответ 10 сек.)</a:t>
            </a:r>
            <a:endParaRPr lang="ru-RU" sz="1600" b="1" dirty="0">
              <a:solidFill>
                <a:schemeClr val="accent2"/>
              </a:soli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3933056"/>
            <a:ext cx="3600400" cy="1717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-900608" y="0"/>
            <a:ext cx="10585176" cy="6858000"/>
            <a:chOff x="0" y="0"/>
            <a:chExt cx="9612560" cy="6858000"/>
          </a:xfrm>
          <a:solidFill>
            <a:srgbClr val="00B0F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2" name="Прямоугольник 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Скругленный прямоугольник 2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-8317432" y="0"/>
            <a:ext cx="10657184" cy="6858000"/>
            <a:chOff x="0" y="0"/>
            <a:chExt cx="9612560" cy="6858000"/>
          </a:xfrm>
          <a:solidFill>
            <a:srgbClr val="00B05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-8749480" y="0"/>
            <a:ext cx="10657184" cy="6858000"/>
            <a:chOff x="0" y="0"/>
            <a:chExt cx="9612560" cy="6858000"/>
          </a:xfrm>
          <a:solidFill>
            <a:srgbClr val="FFFF0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9" name="Прямоугольник 8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-9181528" y="0"/>
            <a:ext cx="10657184" cy="6858000"/>
            <a:chOff x="0" y="0"/>
            <a:chExt cx="9612560" cy="6858000"/>
          </a:xfrm>
          <a:solidFill>
            <a:srgbClr val="FFC00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2" name="Прямоугольник 1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-9612560" y="0"/>
            <a:ext cx="10656168" cy="6858000"/>
            <a:chOff x="0" y="0"/>
            <a:chExt cx="9612560" cy="6858000"/>
          </a:xfrm>
          <a:solidFill>
            <a:schemeClr val="accent2">
              <a:lumMod val="60000"/>
              <a:lumOff val="40000"/>
            </a:schemeClr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5" name="Прямоугольник 14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2411760" y="1115312"/>
            <a:ext cx="662473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6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Calibri" pitchFamily="34" charset="0"/>
                <a:cs typeface="Times New Roman" pitchFamily="18" charset="0"/>
              </a:rPr>
              <a:t>1. </a:t>
            </a:r>
            <a:r>
              <a:rPr lang="ru-RU" sz="6600" b="1" i="1" dirty="0" smtClean="0">
                <a:latin typeface="Century Schoolbook" pitchFamily="18" charset="0"/>
                <a:ea typeface="Calibri" pitchFamily="34" charset="0"/>
                <a:cs typeface="Times New Roman" pitchFamily="18" charset="0"/>
              </a:rPr>
              <a:t>Что такое </a:t>
            </a:r>
            <a:r>
              <a:rPr lang="ru-RU" sz="6000" b="1" i="1" dirty="0" smtClean="0">
                <a:latin typeface="Century Schoolbook" pitchFamily="18" charset="0"/>
                <a:ea typeface="Calibri" pitchFamily="34" charset="0"/>
                <a:cs typeface="Times New Roman" pitchFamily="18" charset="0"/>
              </a:rPr>
              <a:t>кибербуллинг?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0" lang="ru-RU" sz="6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 Schoolbook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10000"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-7885384" y="0"/>
            <a:ext cx="10585176" cy="6858000"/>
            <a:chOff x="0" y="0"/>
            <a:chExt cx="9612560" cy="6858000"/>
          </a:xfrm>
          <a:solidFill>
            <a:srgbClr val="00B0F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2" name="Прямоугольник 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Скругленный прямоугольник 2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-972616" y="0"/>
            <a:ext cx="10657184" cy="6858000"/>
            <a:chOff x="0" y="0"/>
            <a:chExt cx="9612560" cy="6858000"/>
          </a:xfrm>
          <a:solidFill>
            <a:srgbClr val="00B05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-8749480" y="0"/>
            <a:ext cx="10657184" cy="6858000"/>
            <a:chOff x="0" y="0"/>
            <a:chExt cx="9612560" cy="6858000"/>
          </a:xfrm>
          <a:solidFill>
            <a:srgbClr val="FFFF0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9" name="Прямоугольник 8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-9181528" y="0"/>
            <a:ext cx="10657184" cy="6858000"/>
            <a:chOff x="0" y="0"/>
            <a:chExt cx="9612560" cy="6858000"/>
          </a:xfrm>
          <a:solidFill>
            <a:srgbClr val="FFC00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2" name="Прямоугольник 1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-9612560" y="0"/>
            <a:ext cx="10656168" cy="6858000"/>
            <a:chOff x="0" y="0"/>
            <a:chExt cx="9612560" cy="6858000"/>
          </a:xfrm>
          <a:solidFill>
            <a:schemeClr val="accent2">
              <a:lumMod val="60000"/>
              <a:lumOff val="40000"/>
            </a:schemeClr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5" name="Прямоугольник 14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979712" y="283469"/>
            <a:ext cx="6984776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Calibri" pitchFamily="34" charset="0"/>
                <a:cs typeface="Times New Roman" pitchFamily="18" charset="0"/>
              </a:rPr>
              <a:t>2. </a:t>
            </a:r>
            <a:r>
              <a:rPr lang="ru-RU" sz="4800" b="1" i="1" dirty="0" smtClean="0">
                <a:latin typeface="Century Schoolbook" pitchFamily="18" charset="0"/>
              </a:rPr>
              <a:t>Ты решил опубликовать в Интернете свою фотографию и фотографии своих одноклассников. Можно ли это сделать?</a:t>
            </a:r>
            <a:endParaRPr lang="ru-RU" sz="4800" dirty="0">
              <a:latin typeface="Century Schoolbook" pitchFamily="18" charset="0"/>
            </a:endParaRPr>
          </a:p>
        </p:txBody>
      </p:sp>
    </p:spTree>
  </p:cSld>
  <p:clrMapOvr>
    <a:masterClrMapping/>
  </p:clrMapOvr>
  <p:transition advClick="0" advTm="10000"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-7885384" y="0"/>
            <a:ext cx="10585176" cy="6858000"/>
            <a:chOff x="0" y="0"/>
            <a:chExt cx="9612560" cy="6858000"/>
          </a:xfrm>
          <a:solidFill>
            <a:srgbClr val="00B0F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2" name="Прямоугольник 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Скругленный прямоугольник 2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-8317432" y="0"/>
            <a:ext cx="10657184" cy="6858000"/>
            <a:chOff x="0" y="0"/>
            <a:chExt cx="9612560" cy="6858000"/>
          </a:xfrm>
          <a:solidFill>
            <a:srgbClr val="00B05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-972616" y="0"/>
            <a:ext cx="10657184" cy="6858000"/>
            <a:chOff x="0" y="0"/>
            <a:chExt cx="9612560" cy="6858000"/>
          </a:xfrm>
          <a:solidFill>
            <a:srgbClr val="FFFF0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9" name="Прямоугольник 8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-9181528" y="0"/>
            <a:ext cx="10657184" cy="6858000"/>
            <a:chOff x="0" y="0"/>
            <a:chExt cx="9612560" cy="6858000"/>
          </a:xfrm>
          <a:solidFill>
            <a:srgbClr val="FFC00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2" name="Прямоугольник 1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-9612560" y="0"/>
            <a:ext cx="10656168" cy="6858000"/>
            <a:chOff x="0" y="0"/>
            <a:chExt cx="9612560" cy="6858000"/>
          </a:xfrm>
          <a:solidFill>
            <a:schemeClr val="accent2">
              <a:lumMod val="60000"/>
              <a:lumOff val="40000"/>
            </a:schemeClr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5" name="Прямоугольник 14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619672" y="164428"/>
            <a:ext cx="7344816" cy="6924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Calibri" pitchFamily="34" charset="0"/>
                <a:cs typeface="Times New Roman" pitchFamily="18" charset="0"/>
              </a:rPr>
              <a:t>3. </a:t>
            </a:r>
            <a:r>
              <a:rPr lang="ru-RU" sz="4400" b="1" i="1" dirty="0" smtClean="0">
                <a:latin typeface="Century Schoolbook" pitchFamily="18" charset="0"/>
                <a:ea typeface="Calibri" pitchFamily="34" charset="0"/>
                <a:cs typeface="Times New Roman" pitchFamily="18" charset="0"/>
              </a:rPr>
              <a:t>Тебе купили компьютер. Теперь целый день ты проводишь за компьютером. Через несколько дней у тебя стали слезиться глаза, появились боли в руках. Что делать?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 Schoolbook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10000"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-7885384" y="0"/>
            <a:ext cx="10585176" cy="6858000"/>
            <a:chOff x="0" y="0"/>
            <a:chExt cx="9612560" cy="6858000"/>
          </a:xfrm>
          <a:solidFill>
            <a:srgbClr val="00B0F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2" name="Прямоугольник 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Скругленный прямоугольник 2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-8317432" y="0"/>
            <a:ext cx="10657184" cy="6858000"/>
            <a:chOff x="0" y="0"/>
            <a:chExt cx="9612560" cy="6858000"/>
          </a:xfrm>
          <a:solidFill>
            <a:srgbClr val="00B05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-8749480" y="0"/>
            <a:ext cx="10657184" cy="6858000"/>
            <a:chOff x="0" y="0"/>
            <a:chExt cx="9612560" cy="6858000"/>
          </a:xfrm>
          <a:solidFill>
            <a:srgbClr val="FFFF0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9" name="Прямоугольник 8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-972616" y="0"/>
            <a:ext cx="10657184" cy="6858000"/>
            <a:chOff x="0" y="0"/>
            <a:chExt cx="9612560" cy="6858000"/>
          </a:xfrm>
          <a:solidFill>
            <a:srgbClr val="FFC00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2" name="Прямоугольник 1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-9612560" y="0"/>
            <a:ext cx="10656168" cy="6858000"/>
            <a:chOff x="0" y="0"/>
            <a:chExt cx="9612560" cy="6858000"/>
          </a:xfrm>
          <a:solidFill>
            <a:schemeClr val="accent2">
              <a:lumMod val="60000"/>
              <a:lumOff val="40000"/>
            </a:schemeClr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5" name="Прямоугольник 14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259632" y="481867"/>
            <a:ext cx="7884368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Calibri" pitchFamily="34" charset="0"/>
                <a:cs typeface="Times New Roman" pitchFamily="18" charset="0"/>
              </a:rPr>
              <a:t>4. Какое слово зашифровано ниже?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 Schoolbook" pitchFamily="18" charset="0"/>
              <a:cs typeface="Arial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043608" y="4076224"/>
            <a:ext cx="770485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Е Б П А Н С Т Ь З О О С</a:t>
            </a:r>
          </a:p>
        </p:txBody>
      </p:sp>
    </p:spTree>
  </p:cSld>
  <p:clrMapOvr>
    <a:masterClrMapping/>
  </p:clrMapOvr>
  <p:transition advClick="0" advTm="10000"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-7885384" y="0"/>
            <a:ext cx="10585176" cy="6858000"/>
            <a:chOff x="0" y="0"/>
            <a:chExt cx="9612560" cy="6858000"/>
          </a:xfrm>
          <a:solidFill>
            <a:srgbClr val="00B0F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2" name="Прямоугольник 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Скругленный прямоугольник 2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-8317432" y="0"/>
            <a:ext cx="10657184" cy="6858000"/>
            <a:chOff x="0" y="0"/>
            <a:chExt cx="9612560" cy="6858000"/>
          </a:xfrm>
          <a:solidFill>
            <a:srgbClr val="00B05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-8749480" y="0"/>
            <a:ext cx="10657184" cy="6858000"/>
            <a:chOff x="0" y="0"/>
            <a:chExt cx="9612560" cy="6858000"/>
          </a:xfrm>
          <a:solidFill>
            <a:srgbClr val="FFFF0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9" name="Прямоугольник 8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-9181528" y="0"/>
            <a:ext cx="10657184" cy="6858000"/>
            <a:chOff x="0" y="0"/>
            <a:chExt cx="9612560" cy="6858000"/>
          </a:xfrm>
          <a:solidFill>
            <a:srgbClr val="FFC00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2" name="Прямоугольник 1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-972616" y="0"/>
            <a:ext cx="10656168" cy="6858000"/>
            <a:chOff x="0" y="0"/>
            <a:chExt cx="9612560" cy="6858000"/>
          </a:xfrm>
          <a:solidFill>
            <a:schemeClr val="accent2">
              <a:lumMod val="60000"/>
              <a:lumOff val="40000"/>
            </a:schemeClr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5" name="Прямоугольник 14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83568" y="-447228"/>
            <a:ext cx="8064896" cy="7602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 Schoolbook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Calibri" pitchFamily="34" charset="0"/>
                <a:cs typeface="Times New Roman" pitchFamily="18" charset="0"/>
              </a:rPr>
              <a:t>5. </a:t>
            </a:r>
            <a:r>
              <a:rPr lang="ru-RU" sz="4000" b="1" i="1" dirty="0" smtClean="0">
                <a:latin typeface="Century Schoolbook" pitchFamily="18" charset="0"/>
                <a:ea typeface="Calibri" pitchFamily="34" charset="0"/>
                <a:cs typeface="Times New Roman" pitchFamily="18" charset="0"/>
              </a:rPr>
              <a:t>Света создала себе электронный ящик. Теперь она может обмениваться сообщениями со своими друзьями. Сегодня на адрес её  электронной почты пришло сообщение: файл с игрой от неизвестного пользователя. Как поступить Свете?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 Schoolbook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10000"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ownloads\058d5f3e-d2f7-58c4-944e-ffd5d45ce2a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" name="TextBox 29"/>
          <p:cNvSpPr txBox="1"/>
          <p:nvPr/>
        </p:nvSpPr>
        <p:spPr>
          <a:xfrm>
            <a:off x="107504" y="0"/>
            <a:ext cx="8784976" cy="7482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i="1" u="sng" dirty="0" smtClean="0">
                <a:solidFill>
                  <a:schemeClr val="bg1"/>
                </a:solidFill>
                <a:latin typeface="Century Schoolbook" pitchFamily="18" charset="0"/>
              </a:rPr>
              <a:t>Какие сайты лишние?</a:t>
            </a:r>
          </a:p>
          <a:p>
            <a:r>
              <a:rPr lang="ru-RU" sz="5400" dirty="0" smtClean="0">
                <a:solidFill>
                  <a:schemeClr val="bg1"/>
                </a:solidFill>
                <a:latin typeface="Century Schoolbook" pitchFamily="18" charset="0"/>
              </a:rPr>
              <a:t>1) Образовательные сайты</a:t>
            </a:r>
          </a:p>
          <a:p>
            <a:r>
              <a:rPr lang="ru-RU" sz="5400" dirty="0" smtClean="0">
                <a:solidFill>
                  <a:schemeClr val="bg1"/>
                </a:solidFill>
                <a:latin typeface="Century Schoolbook" pitchFamily="18" charset="0"/>
              </a:rPr>
              <a:t>2) Официальные сайты поиска работы в вашем городе</a:t>
            </a:r>
          </a:p>
          <a:p>
            <a:r>
              <a:rPr lang="ru-RU" sz="5400" dirty="0" smtClean="0">
                <a:solidFill>
                  <a:schemeClr val="bg1"/>
                </a:solidFill>
                <a:latin typeface="Century Schoolbook" pitchFamily="18" charset="0"/>
              </a:rPr>
              <a:t>3) Сайты с рекламой табака и алкоголя</a:t>
            </a:r>
          </a:p>
          <a:p>
            <a:endParaRPr lang="ru-RU" sz="3600" dirty="0">
              <a:solidFill>
                <a:schemeClr val="bg1"/>
              </a:solidFill>
              <a:latin typeface="Century Schoolbook" pitchFamily="18" charset="0"/>
            </a:endParaRPr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8532440" y="6309320"/>
            <a:ext cx="360040" cy="32233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ownloads\058d5f3e-d2f7-58c4-944e-ffd5d45ce2a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" name="TextBox 29"/>
          <p:cNvSpPr txBox="1"/>
          <p:nvPr/>
        </p:nvSpPr>
        <p:spPr>
          <a:xfrm>
            <a:off x="107504" y="0"/>
            <a:ext cx="8784976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u="sng" dirty="0" smtClean="0">
                <a:solidFill>
                  <a:schemeClr val="bg1"/>
                </a:solidFill>
                <a:latin typeface="Century Schoolbook" pitchFamily="18" charset="0"/>
              </a:rPr>
              <a:t>Как правильно поступить, если на экране устройства появилось окно с требованием заплатить штраф за незаконное скачивание информации?</a:t>
            </a:r>
          </a:p>
          <a:p>
            <a:r>
              <a:rPr lang="ru-RU" sz="3200" dirty="0" smtClean="0">
                <a:solidFill>
                  <a:schemeClr val="bg1"/>
                </a:solidFill>
                <a:latin typeface="Century Schoolbook" pitchFamily="18" charset="0"/>
              </a:rPr>
              <a:t>1)Закрыть страницу с этой надписью и проверить устройство на вирусы</a:t>
            </a:r>
          </a:p>
          <a:p>
            <a:r>
              <a:rPr lang="ru-RU" sz="3200" dirty="0" smtClean="0">
                <a:solidFill>
                  <a:schemeClr val="bg1"/>
                </a:solidFill>
                <a:latin typeface="Century Schoolbook" pitchFamily="18" charset="0"/>
              </a:rPr>
              <a:t>2) Заплатить штраф по указанному адресу</a:t>
            </a:r>
          </a:p>
          <a:p>
            <a:r>
              <a:rPr lang="ru-RU" sz="3200" dirty="0" smtClean="0">
                <a:solidFill>
                  <a:schemeClr val="bg1"/>
                </a:solidFill>
                <a:latin typeface="Century Schoolbook" pitchFamily="18" charset="0"/>
              </a:rPr>
              <a:t>3</a:t>
            </a:r>
            <a:r>
              <a:rPr lang="ru-RU" sz="3200" smtClean="0">
                <a:solidFill>
                  <a:schemeClr val="bg1"/>
                </a:solidFill>
                <a:latin typeface="Century Schoolbook" pitchFamily="18" charset="0"/>
              </a:rPr>
              <a:t>) Пройти по ссылкам, которые указаны в сообщении</a:t>
            </a:r>
          </a:p>
          <a:p>
            <a:endParaRPr lang="ru-RU" sz="3200" dirty="0" smtClean="0">
              <a:solidFill>
                <a:schemeClr val="bg1"/>
              </a:solidFill>
              <a:latin typeface="Century Schoolbook" pitchFamily="18" charset="0"/>
            </a:endParaRPr>
          </a:p>
          <a:p>
            <a:endParaRPr lang="ru-RU" sz="3600" dirty="0">
              <a:solidFill>
                <a:schemeClr val="bg1"/>
              </a:solidFill>
              <a:latin typeface="Century Schoolbook" pitchFamily="18" charset="0"/>
            </a:endParaRPr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8532440" y="6309320"/>
            <a:ext cx="360040" cy="32233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ownloads\058d5f3e-d2f7-58c4-944e-ffd5d45ce2a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" name="TextBox 29"/>
          <p:cNvSpPr txBox="1"/>
          <p:nvPr/>
        </p:nvSpPr>
        <p:spPr>
          <a:xfrm>
            <a:off x="179512" y="0"/>
            <a:ext cx="8712968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u="sng" dirty="0" smtClean="0">
                <a:solidFill>
                  <a:schemeClr val="bg1"/>
                </a:solidFill>
                <a:latin typeface="Century Schoolbook" pitchFamily="18" charset="0"/>
              </a:rPr>
              <a:t>К чему может привести интернет-зависимость?</a:t>
            </a:r>
          </a:p>
          <a:p>
            <a:endParaRPr lang="ru-RU" sz="4000" dirty="0" smtClean="0">
              <a:solidFill>
                <a:schemeClr val="bg1"/>
              </a:solidFill>
              <a:latin typeface="Century Schoolbook" pitchFamily="18" charset="0"/>
            </a:endParaRPr>
          </a:p>
          <a:p>
            <a:r>
              <a:rPr lang="ru-RU" sz="4000" dirty="0" smtClean="0">
                <a:solidFill>
                  <a:schemeClr val="bg1"/>
                </a:solidFill>
                <a:latin typeface="Century Schoolbook" pitchFamily="18" charset="0"/>
              </a:rPr>
              <a:t>1) К потере денег, т.к. быстро заканчивается интернет-трафик</a:t>
            </a:r>
          </a:p>
          <a:p>
            <a:r>
              <a:rPr lang="ru-RU" sz="4000" dirty="0" smtClean="0">
                <a:solidFill>
                  <a:schemeClr val="bg1"/>
                </a:solidFill>
                <a:latin typeface="Century Schoolbook" pitchFamily="18" charset="0"/>
              </a:rPr>
              <a:t>2) У человека теряется способность адекватно воспринимать ситуацию, принимать решения</a:t>
            </a:r>
          </a:p>
          <a:p>
            <a:r>
              <a:rPr lang="ru-RU" sz="4000" dirty="0" smtClean="0">
                <a:solidFill>
                  <a:schemeClr val="bg1"/>
                </a:solidFill>
                <a:latin typeface="Century Schoolbook" pitchFamily="18" charset="0"/>
              </a:rPr>
              <a:t>3) К потере друзей</a:t>
            </a:r>
          </a:p>
          <a:p>
            <a:endParaRPr lang="ru-RU" sz="4000" dirty="0" smtClean="0">
              <a:solidFill>
                <a:schemeClr val="bg1"/>
              </a:solidFill>
              <a:latin typeface="Century Schoolbook" pitchFamily="18" charset="0"/>
            </a:endParaRPr>
          </a:p>
          <a:p>
            <a:endParaRPr lang="ru-RU" sz="4000" dirty="0">
              <a:solidFill>
                <a:schemeClr val="bg1"/>
              </a:solidFill>
              <a:latin typeface="Century Schoolbook" pitchFamily="18" charset="0"/>
            </a:endParaRPr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8532440" y="6309320"/>
            <a:ext cx="360040" cy="32233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ownloads\058d5f3e-d2f7-58c4-944e-ffd5d45ce2a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" name="TextBox 29"/>
          <p:cNvSpPr txBox="1"/>
          <p:nvPr/>
        </p:nvSpPr>
        <p:spPr>
          <a:xfrm>
            <a:off x="395536" y="0"/>
            <a:ext cx="8496944" cy="7848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600" b="1" dirty="0" smtClean="0">
              <a:solidFill>
                <a:schemeClr val="bg1"/>
              </a:solidFill>
              <a:latin typeface="Century Schoolbook" pitchFamily="18" charset="0"/>
            </a:endParaRPr>
          </a:p>
          <a:p>
            <a:pPr algn="ctr"/>
            <a:r>
              <a:rPr lang="ru-RU" sz="3600" b="1" i="1" u="sng" dirty="0" smtClean="0">
                <a:solidFill>
                  <a:schemeClr val="bg1"/>
                </a:solidFill>
                <a:latin typeface="Century Schoolbook" pitchFamily="18" charset="0"/>
              </a:rPr>
              <a:t>Чем может быть опасно виртуальное общение с незнакомыми людьми?</a:t>
            </a:r>
          </a:p>
          <a:p>
            <a:pPr algn="ctr"/>
            <a:endParaRPr lang="ru-RU" sz="3600" b="1" u="sng" dirty="0" smtClean="0">
              <a:solidFill>
                <a:schemeClr val="bg1"/>
              </a:solidFill>
              <a:latin typeface="Century Schoolbook" pitchFamily="18" charset="0"/>
            </a:endParaRPr>
          </a:p>
          <a:p>
            <a:r>
              <a:rPr lang="ru-RU" sz="3600" dirty="0" smtClean="0">
                <a:solidFill>
                  <a:schemeClr val="bg1"/>
                </a:solidFill>
                <a:latin typeface="Century Schoolbook" pitchFamily="18" charset="0"/>
              </a:rPr>
              <a:t>1) Под незнакомцем может скрываться твой друг, который хочет подшутить над тобой</a:t>
            </a:r>
          </a:p>
          <a:p>
            <a:r>
              <a:rPr lang="ru-RU" sz="3600" dirty="0" smtClean="0">
                <a:solidFill>
                  <a:schemeClr val="bg1"/>
                </a:solidFill>
                <a:latin typeface="Century Schoolbook" pitchFamily="18" charset="0"/>
              </a:rPr>
              <a:t>2) Собеседник может оказаться не тем, за кого себя выдает</a:t>
            </a:r>
          </a:p>
          <a:p>
            <a:r>
              <a:rPr lang="ru-RU" sz="3600" dirty="0" smtClean="0">
                <a:solidFill>
                  <a:schemeClr val="bg1"/>
                </a:solidFill>
                <a:latin typeface="Century Schoolbook" pitchFamily="18" charset="0"/>
              </a:rPr>
              <a:t>3) Собеседник захочет встретиться с тобой лично</a:t>
            </a:r>
          </a:p>
          <a:p>
            <a:endParaRPr lang="ru-RU" sz="3600" dirty="0" smtClean="0">
              <a:solidFill>
                <a:schemeClr val="bg1"/>
              </a:solidFill>
              <a:latin typeface="Century Schoolbook" pitchFamily="18" charset="0"/>
            </a:endParaRPr>
          </a:p>
          <a:p>
            <a:endParaRPr lang="ru-RU" sz="3600" dirty="0">
              <a:solidFill>
                <a:schemeClr val="bg1"/>
              </a:solidFill>
              <a:latin typeface="Century Schoolbook" pitchFamily="18" charset="0"/>
            </a:endParaRPr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8532440" y="6309320"/>
            <a:ext cx="360040" cy="32233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-900608" y="0"/>
            <a:ext cx="10585176" cy="6858000"/>
            <a:chOff x="0" y="0"/>
            <a:chExt cx="9612560" cy="6858000"/>
          </a:xfrm>
          <a:solidFill>
            <a:srgbClr val="00B0F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2" name="Прямоугольник 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Скругленный прямоугольник 2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-8317432" y="0"/>
            <a:ext cx="10657184" cy="6858000"/>
            <a:chOff x="0" y="0"/>
            <a:chExt cx="9612560" cy="6858000"/>
          </a:xfrm>
          <a:solidFill>
            <a:srgbClr val="00B05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-8749480" y="0"/>
            <a:ext cx="10657184" cy="6858000"/>
            <a:chOff x="0" y="0"/>
            <a:chExt cx="9612560" cy="6858000"/>
          </a:xfrm>
          <a:solidFill>
            <a:srgbClr val="FFFF0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9" name="Прямоугольник 8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-9181528" y="0"/>
            <a:ext cx="10657184" cy="6858000"/>
            <a:chOff x="0" y="0"/>
            <a:chExt cx="9612560" cy="6858000"/>
          </a:xfrm>
          <a:solidFill>
            <a:srgbClr val="FFC00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2" name="Прямоугольник 1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-9612560" y="0"/>
            <a:ext cx="10656168" cy="6858000"/>
            <a:chOff x="0" y="0"/>
            <a:chExt cx="9612560" cy="6858000"/>
          </a:xfrm>
          <a:solidFill>
            <a:schemeClr val="accent2">
              <a:lumMod val="60000"/>
              <a:lumOff val="40000"/>
            </a:schemeClr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5" name="Прямоугольник 14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2411760" y="276928"/>
            <a:ext cx="6624736" cy="652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Calibri" pitchFamily="34" charset="0"/>
                <a:cs typeface="Times New Roman" pitchFamily="18" charset="0"/>
              </a:rPr>
              <a:t>1. </a:t>
            </a:r>
            <a:r>
              <a:rPr lang="ru-RU" sz="4400" b="1" i="1" dirty="0" smtClean="0">
                <a:latin typeface="Century Schoolbook" pitchFamily="18" charset="0"/>
                <a:ea typeface="Calibri" pitchFamily="34" charset="0"/>
                <a:cs typeface="Times New Roman" pitchFamily="18" charset="0"/>
              </a:rPr>
              <a:t>Что вы нарушаете, выдавая за свою информацию, скачанную из интернета (статью, презентацию)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0" lang="ru-RU" sz="6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 Schoolbook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10000"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ownloads\058d5f3e-d2f7-58c4-944e-ffd5d45ce2a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" name="TextBox 29"/>
          <p:cNvSpPr txBox="1"/>
          <p:nvPr/>
        </p:nvSpPr>
        <p:spPr>
          <a:xfrm>
            <a:off x="395536" y="0"/>
            <a:ext cx="8496944" cy="8094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u="sng" dirty="0" smtClean="0">
                <a:solidFill>
                  <a:schemeClr val="bg1"/>
                </a:solidFill>
                <a:latin typeface="Century Schoolbook" pitchFamily="18" charset="0"/>
              </a:rPr>
              <a:t>Почему приложения в социальных сетях могут быть опасны?</a:t>
            </a:r>
          </a:p>
          <a:p>
            <a:endParaRPr lang="ru-RU" sz="4000" dirty="0" smtClean="0">
              <a:solidFill>
                <a:schemeClr val="bg1"/>
              </a:solidFill>
              <a:latin typeface="Century Schoolbook" pitchFamily="18" charset="0"/>
            </a:endParaRPr>
          </a:p>
          <a:p>
            <a:r>
              <a:rPr lang="ru-RU" sz="4000" dirty="0" smtClean="0">
                <a:solidFill>
                  <a:schemeClr val="bg1"/>
                </a:solidFill>
                <a:latin typeface="Century Schoolbook" pitchFamily="18" charset="0"/>
              </a:rPr>
              <a:t>1. В них могут содержаться вирусы или ошибки.</a:t>
            </a:r>
          </a:p>
          <a:p>
            <a:r>
              <a:rPr lang="ru-RU" sz="4000" dirty="0" smtClean="0">
                <a:solidFill>
                  <a:schemeClr val="bg1"/>
                </a:solidFill>
                <a:latin typeface="Century Schoolbook" pitchFamily="18" charset="0"/>
              </a:rPr>
              <a:t>2. Они запрашивают слишком много разрешений</a:t>
            </a:r>
          </a:p>
          <a:p>
            <a:r>
              <a:rPr lang="ru-RU" sz="4000" dirty="0" smtClean="0">
                <a:solidFill>
                  <a:schemeClr val="bg1"/>
                </a:solidFill>
                <a:latin typeface="Century Schoolbook" pitchFamily="18" charset="0"/>
              </a:rPr>
              <a:t>3. Они часто присылают уведомления</a:t>
            </a:r>
          </a:p>
          <a:p>
            <a:endParaRPr lang="ru-RU" sz="4800" b="1" dirty="0" smtClean="0">
              <a:solidFill>
                <a:schemeClr val="bg1"/>
              </a:solidFill>
              <a:latin typeface="Century Schoolbook" pitchFamily="18" charset="0"/>
            </a:endParaRPr>
          </a:p>
          <a:p>
            <a:endParaRPr lang="ru-RU" sz="4800" b="1" dirty="0" smtClean="0">
              <a:solidFill>
                <a:schemeClr val="bg1"/>
              </a:solidFill>
              <a:latin typeface="Century Schoolbook" pitchFamily="18" charset="0"/>
            </a:endParaRPr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8532440" y="6309320"/>
            <a:ext cx="360040" cy="32233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ownloads\058d5f3e-d2f7-58c4-944e-ffd5d45ce2a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" name="TextBox 29"/>
          <p:cNvSpPr txBox="1"/>
          <p:nvPr/>
        </p:nvSpPr>
        <p:spPr>
          <a:xfrm>
            <a:off x="395536" y="0"/>
            <a:ext cx="8496944" cy="821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600" b="1" dirty="0" smtClean="0">
              <a:solidFill>
                <a:schemeClr val="bg1"/>
              </a:solidFill>
              <a:latin typeface="Century Schoolbook" pitchFamily="18" charset="0"/>
            </a:endParaRPr>
          </a:p>
          <a:p>
            <a:pPr algn="ctr"/>
            <a:r>
              <a:rPr lang="ru-RU" sz="3600" b="1" i="1" u="sng" dirty="0" smtClean="0">
                <a:solidFill>
                  <a:schemeClr val="bg1"/>
                </a:solidFill>
                <a:latin typeface="Century Schoolbook" pitchFamily="18" charset="0"/>
              </a:rPr>
              <a:t>Каким образом за нами следит наш собственный смартфон?</a:t>
            </a:r>
          </a:p>
          <a:p>
            <a:endParaRPr lang="ru-RU" sz="3600" b="1" dirty="0" smtClean="0">
              <a:solidFill>
                <a:schemeClr val="bg1"/>
              </a:solidFill>
              <a:latin typeface="Century Schoolbook" pitchFamily="18" charset="0"/>
            </a:endParaRPr>
          </a:p>
          <a:p>
            <a:r>
              <a:rPr lang="ru-RU" sz="3600" dirty="0" smtClean="0">
                <a:solidFill>
                  <a:schemeClr val="bg1"/>
                </a:solidFill>
                <a:latin typeface="Century Schoolbook" pitchFamily="18" charset="0"/>
              </a:rPr>
              <a:t>1. В него производителем встроена шпионская программа</a:t>
            </a:r>
          </a:p>
          <a:p>
            <a:r>
              <a:rPr lang="ru-RU" sz="3600" dirty="0" smtClean="0">
                <a:solidFill>
                  <a:schemeClr val="bg1"/>
                </a:solidFill>
                <a:latin typeface="Century Schoolbook" pitchFamily="18" charset="0"/>
              </a:rPr>
              <a:t>2. Телефон «запоминает» где и что мы фотографировали, с кем и на каких сайтах общались</a:t>
            </a:r>
          </a:p>
          <a:p>
            <a:r>
              <a:rPr lang="ru-RU" sz="3600" dirty="0" smtClean="0">
                <a:solidFill>
                  <a:schemeClr val="bg1"/>
                </a:solidFill>
                <a:latin typeface="Century Schoolbook" pitchFamily="18" charset="0"/>
              </a:rPr>
              <a:t>3. Это миф. Телефон не может шпионить за своим владельцем</a:t>
            </a:r>
          </a:p>
          <a:p>
            <a:endParaRPr lang="ru-RU" sz="3600" b="1" dirty="0" smtClean="0">
              <a:solidFill>
                <a:schemeClr val="bg1"/>
              </a:solidFill>
              <a:latin typeface="Century Schoolbook" pitchFamily="18" charset="0"/>
            </a:endParaRPr>
          </a:p>
          <a:p>
            <a:endParaRPr lang="ru-RU" sz="4800" b="1" dirty="0" smtClean="0">
              <a:solidFill>
                <a:schemeClr val="bg1"/>
              </a:solidFill>
              <a:latin typeface="Century Schoolbook" pitchFamily="18" charset="0"/>
            </a:endParaRPr>
          </a:p>
          <a:p>
            <a:endParaRPr lang="ru-RU" sz="4800" b="1" dirty="0" smtClean="0">
              <a:solidFill>
                <a:schemeClr val="bg1"/>
              </a:solidFill>
              <a:latin typeface="Century Schoolbook" pitchFamily="18" charset="0"/>
            </a:endParaRPr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8532440" y="6309320"/>
            <a:ext cx="360040" cy="32233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ownloads\058d5f3e-d2f7-58c4-944e-ffd5d45ce2a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" name="TextBox 29"/>
          <p:cNvSpPr txBox="1"/>
          <p:nvPr/>
        </p:nvSpPr>
        <p:spPr>
          <a:xfrm>
            <a:off x="395536" y="0"/>
            <a:ext cx="849694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600" b="1" dirty="0" smtClean="0">
              <a:solidFill>
                <a:schemeClr val="bg1"/>
              </a:solidFill>
              <a:latin typeface="Century Schoolbook" pitchFamily="18" charset="0"/>
            </a:endParaRPr>
          </a:p>
          <a:p>
            <a:pPr algn="ctr"/>
            <a:r>
              <a:rPr lang="ru-RU" sz="3600" b="1" i="1" u="sng" dirty="0" smtClean="0">
                <a:solidFill>
                  <a:schemeClr val="bg1"/>
                </a:solidFill>
                <a:latin typeface="Century Schoolbook" pitchFamily="18" charset="0"/>
              </a:rPr>
              <a:t>Отгадайте ребус:</a:t>
            </a:r>
            <a:endParaRPr lang="ru-RU" sz="3600" b="1" i="1" u="sng" dirty="0" smtClean="0">
              <a:solidFill>
                <a:schemeClr val="bg1"/>
              </a:solidFill>
              <a:latin typeface="Century Schoolbook" pitchFamily="18" charset="0"/>
            </a:endParaRPr>
          </a:p>
          <a:p>
            <a:endParaRPr lang="ru-RU" sz="3600" b="1" dirty="0" smtClean="0">
              <a:solidFill>
                <a:srgbClr val="FF0000"/>
              </a:solidFill>
              <a:latin typeface="Century Schoolbook" pitchFamily="18" charset="0"/>
            </a:endParaRPr>
          </a:p>
          <a:p>
            <a:endParaRPr lang="ru-RU" sz="3600" b="1" dirty="0" smtClean="0">
              <a:solidFill>
                <a:schemeClr val="bg1"/>
              </a:solidFill>
              <a:latin typeface="Century Schoolbook" pitchFamily="18" charset="0"/>
            </a:endParaRPr>
          </a:p>
          <a:p>
            <a:endParaRPr lang="ru-RU" sz="4800" b="1" dirty="0" smtClean="0">
              <a:solidFill>
                <a:schemeClr val="bg1"/>
              </a:solidFill>
              <a:latin typeface="Century Schoolbook" pitchFamily="18" charset="0"/>
            </a:endParaRPr>
          </a:p>
          <a:p>
            <a:endParaRPr lang="ru-RU" sz="4800" b="1" dirty="0" smtClean="0">
              <a:solidFill>
                <a:schemeClr val="bg1"/>
              </a:solidFill>
              <a:latin typeface="Century Schoolbook" pitchFamily="18" charset="0"/>
            </a:endParaRPr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8532440" y="6309320"/>
            <a:ext cx="360040" cy="32233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2708920"/>
            <a:ext cx="7416824" cy="2261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ownloads\058d5f3e-d2f7-58c4-944e-ffd5d45ce2a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" name="TextBox 29"/>
          <p:cNvSpPr txBox="1"/>
          <p:nvPr/>
        </p:nvSpPr>
        <p:spPr>
          <a:xfrm>
            <a:off x="395536" y="0"/>
            <a:ext cx="8496944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600" b="1" dirty="0" smtClean="0">
              <a:solidFill>
                <a:schemeClr val="bg1"/>
              </a:solidFill>
              <a:latin typeface="Century Schoolbook" pitchFamily="18" charset="0"/>
            </a:endParaRPr>
          </a:p>
          <a:p>
            <a:pPr algn="ctr"/>
            <a:r>
              <a:rPr lang="ru-RU" sz="3600" b="1" i="1" u="sng" dirty="0" smtClean="0">
                <a:solidFill>
                  <a:schemeClr val="bg1"/>
                </a:solidFill>
                <a:latin typeface="Century Schoolbook" pitchFamily="18" charset="0"/>
              </a:rPr>
              <a:t>Какие программы не относятся  к вредоносным</a:t>
            </a:r>
            <a:r>
              <a:rPr lang="ru-RU" sz="3600" b="1" i="1" u="sng" dirty="0" smtClean="0">
                <a:solidFill>
                  <a:schemeClr val="bg1"/>
                </a:solidFill>
                <a:latin typeface="Century Schoolbook" pitchFamily="18" charset="0"/>
              </a:rPr>
              <a:t>?</a:t>
            </a:r>
          </a:p>
          <a:p>
            <a:pPr algn="ctr"/>
            <a:endParaRPr lang="ru-RU" sz="3600" b="1" i="1" u="sng" dirty="0" smtClean="0">
              <a:solidFill>
                <a:schemeClr val="bg1"/>
              </a:solidFill>
              <a:latin typeface="Century Schoolbook" pitchFamily="18" charset="0"/>
            </a:endParaRPr>
          </a:p>
          <a:p>
            <a:pPr marL="742950" indent="-742950">
              <a:buAutoNum type="arabicPeriod"/>
            </a:pPr>
            <a:r>
              <a:rPr lang="ru-RU" sz="3600" dirty="0" smtClean="0">
                <a:solidFill>
                  <a:schemeClr val="bg1"/>
                </a:solidFill>
                <a:latin typeface="Century Schoolbook" pitchFamily="18" charset="0"/>
              </a:rPr>
              <a:t>Вирусы</a:t>
            </a:r>
          </a:p>
          <a:p>
            <a:pPr marL="742950" indent="-742950">
              <a:buAutoNum type="arabicPeriod"/>
            </a:pPr>
            <a:r>
              <a:rPr lang="ru-RU" sz="3600" dirty="0" smtClean="0">
                <a:solidFill>
                  <a:schemeClr val="bg1"/>
                </a:solidFill>
                <a:latin typeface="Century Schoolbook" pitchFamily="18" charset="0"/>
              </a:rPr>
              <a:t>Черви</a:t>
            </a:r>
          </a:p>
          <a:p>
            <a:pPr marL="742950" indent="-742950">
              <a:buAutoNum type="arabicPeriod"/>
            </a:pPr>
            <a:r>
              <a:rPr lang="ru-RU" sz="3600" dirty="0" smtClean="0">
                <a:solidFill>
                  <a:schemeClr val="bg1"/>
                </a:solidFill>
                <a:latin typeface="Century Schoolbook" pitchFamily="18" charset="0"/>
              </a:rPr>
              <a:t>«Троянские кони»</a:t>
            </a:r>
          </a:p>
          <a:p>
            <a:pPr marL="742950" indent="-742950">
              <a:buAutoNum type="arabicPeriod"/>
            </a:pPr>
            <a:r>
              <a:rPr lang="ru-RU" sz="3600" dirty="0" smtClean="0">
                <a:solidFill>
                  <a:schemeClr val="bg1"/>
                </a:solidFill>
                <a:latin typeface="Century Schoolbook" pitchFamily="18" charset="0"/>
              </a:rPr>
              <a:t>Программа телепередач</a:t>
            </a:r>
          </a:p>
          <a:p>
            <a:pPr marL="742950" indent="-742950">
              <a:buAutoNum type="arabicPeriod"/>
            </a:pPr>
            <a:endParaRPr lang="ru-RU" sz="3600" dirty="0" smtClean="0">
              <a:solidFill>
                <a:schemeClr val="bg1"/>
              </a:solidFill>
              <a:latin typeface="Century Schoolbook" pitchFamily="18" charset="0"/>
            </a:endParaRPr>
          </a:p>
          <a:p>
            <a:endParaRPr lang="ru-RU" sz="3600" b="1" dirty="0" smtClean="0">
              <a:solidFill>
                <a:srgbClr val="FF0000"/>
              </a:solidFill>
              <a:latin typeface="Century Schoolbook" pitchFamily="18" charset="0"/>
            </a:endParaRPr>
          </a:p>
          <a:p>
            <a:endParaRPr lang="ru-RU" sz="4800" b="1" dirty="0" smtClean="0">
              <a:solidFill>
                <a:schemeClr val="bg1"/>
              </a:solidFill>
              <a:latin typeface="Century Schoolbook" pitchFamily="18" charset="0"/>
            </a:endParaRPr>
          </a:p>
          <a:p>
            <a:endParaRPr lang="ru-RU" sz="4800" b="1" dirty="0" smtClean="0">
              <a:solidFill>
                <a:schemeClr val="bg1"/>
              </a:solidFill>
              <a:latin typeface="Century Schoolbook" pitchFamily="18" charset="0"/>
            </a:endParaRPr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8532440" y="6309320"/>
            <a:ext cx="360040" cy="32233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ownloads\058d5f3e-d2f7-58c4-944e-ffd5d45ce2a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" name="TextBox 29"/>
          <p:cNvSpPr txBox="1"/>
          <p:nvPr/>
        </p:nvSpPr>
        <p:spPr>
          <a:xfrm>
            <a:off x="395536" y="0"/>
            <a:ext cx="8496944" cy="7663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600" b="1" dirty="0" smtClean="0">
              <a:solidFill>
                <a:schemeClr val="bg1"/>
              </a:solidFill>
              <a:latin typeface="Century Schoolbook" pitchFamily="18" charset="0"/>
            </a:endParaRPr>
          </a:p>
          <a:p>
            <a:pPr algn="ctr"/>
            <a:endParaRPr lang="ru-RU" sz="7200" b="1" i="1" u="sng" dirty="0" smtClean="0">
              <a:solidFill>
                <a:schemeClr val="bg1"/>
              </a:solidFill>
              <a:latin typeface="Century Schoolbook" pitchFamily="18" charset="0"/>
            </a:endParaRPr>
          </a:p>
          <a:p>
            <a:pPr algn="ctr"/>
            <a:r>
              <a:rPr lang="ru-RU" sz="7200" b="1" i="1" u="sng" dirty="0" smtClean="0">
                <a:solidFill>
                  <a:schemeClr val="bg1"/>
                </a:solidFill>
                <a:latin typeface="Century Schoolbook" pitchFamily="18" charset="0"/>
              </a:rPr>
              <a:t>Что такое </a:t>
            </a:r>
            <a:r>
              <a:rPr lang="ru-RU" sz="7200" b="1" i="1" u="sng" dirty="0" err="1" smtClean="0">
                <a:solidFill>
                  <a:schemeClr val="bg1"/>
                </a:solidFill>
                <a:latin typeface="Century Schoolbook" pitchFamily="18" charset="0"/>
              </a:rPr>
              <a:t>онлайн</a:t>
            </a:r>
            <a:r>
              <a:rPr lang="ru-RU" sz="7200" b="1" i="1" u="sng" dirty="0" smtClean="0">
                <a:solidFill>
                  <a:schemeClr val="bg1"/>
                </a:solidFill>
                <a:latin typeface="Century Schoolbook" pitchFamily="18" charset="0"/>
              </a:rPr>
              <a:t> - пиратство</a:t>
            </a:r>
            <a:r>
              <a:rPr lang="ru-RU" sz="7200" b="1" i="1" u="sng" dirty="0" smtClean="0">
                <a:solidFill>
                  <a:schemeClr val="bg1"/>
                </a:solidFill>
                <a:latin typeface="Century Schoolbook" pitchFamily="18" charset="0"/>
              </a:rPr>
              <a:t>?</a:t>
            </a:r>
            <a:endParaRPr lang="ru-RU" sz="7200" b="1" i="1" u="sng" dirty="0" smtClean="0">
              <a:solidFill>
                <a:schemeClr val="bg1"/>
              </a:solidFill>
              <a:latin typeface="Century Schoolbook" pitchFamily="18" charset="0"/>
            </a:endParaRPr>
          </a:p>
          <a:p>
            <a:endParaRPr lang="ru-RU" sz="3600" b="1" dirty="0" smtClean="0">
              <a:solidFill>
                <a:srgbClr val="FF0000"/>
              </a:solidFill>
              <a:latin typeface="Century Schoolbook" pitchFamily="18" charset="0"/>
            </a:endParaRPr>
          </a:p>
          <a:p>
            <a:endParaRPr lang="ru-RU" sz="3600" b="1" dirty="0" smtClean="0">
              <a:solidFill>
                <a:schemeClr val="bg1"/>
              </a:solidFill>
              <a:latin typeface="Century Schoolbook" pitchFamily="18" charset="0"/>
            </a:endParaRPr>
          </a:p>
          <a:p>
            <a:endParaRPr lang="ru-RU" sz="4800" b="1" dirty="0" smtClean="0">
              <a:solidFill>
                <a:schemeClr val="bg1"/>
              </a:solidFill>
              <a:latin typeface="Century Schoolbook" pitchFamily="18" charset="0"/>
            </a:endParaRPr>
          </a:p>
          <a:p>
            <a:endParaRPr lang="ru-RU" sz="4800" b="1" dirty="0" smtClean="0">
              <a:solidFill>
                <a:schemeClr val="bg1"/>
              </a:solidFill>
              <a:latin typeface="Century Schoolbook" pitchFamily="18" charset="0"/>
            </a:endParaRPr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8532440" y="6309320"/>
            <a:ext cx="360040" cy="32233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ownloads\058d5f3e-d2f7-58c4-944e-ffd5d45ce2a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" name="TextBox 29"/>
          <p:cNvSpPr txBox="1"/>
          <p:nvPr/>
        </p:nvSpPr>
        <p:spPr>
          <a:xfrm>
            <a:off x="395536" y="0"/>
            <a:ext cx="84969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600" b="1" dirty="0" smtClean="0">
              <a:solidFill>
                <a:schemeClr val="bg1"/>
              </a:solidFill>
              <a:latin typeface="Century Schoolbook" pitchFamily="18" charset="0"/>
            </a:endParaRPr>
          </a:p>
          <a:p>
            <a:endParaRPr lang="ru-RU" sz="3600" b="1" dirty="0" smtClean="0">
              <a:solidFill>
                <a:schemeClr val="bg1"/>
              </a:solidFill>
              <a:latin typeface="Century Schoolbook" pitchFamily="18" charset="0"/>
            </a:endParaRPr>
          </a:p>
          <a:p>
            <a:endParaRPr lang="ru-RU" sz="4800" b="1" dirty="0" smtClean="0">
              <a:solidFill>
                <a:schemeClr val="bg1"/>
              </a:solidFill>
              <a:latin typeface="Century Schoolbook" pitchFamily="18" charset="0"/>
            </a:endParaRPr>
          </a:p>
          <a:p>
            <a:endParaRPr lang="ru-RU" sz="4800" b="1" dirty="0" smtClean="0">
              <a:solidFill>
                <a:schemeClr val="bg1"/>
              </a:solidFill>
              <a:latin typeface="Century Schoolbook" pitchFamily="18" charset="0"/>
            </a:endParaRPr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8532440" y="6309320"/>
            <a:ext cx="360040" cy="32233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такое безопасность? Информационная безопасность?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753856"/>
            <a:ext cx="8408071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6600" b="1" i="1" u="sng" dirty="0" smtClean="0">
                <a:solidFill>
                  <a:schemeClr val="bg1"/>
                </a:solidFill>
                <a:latin typeface="Century Schoolbook" pitchFamily="18" charset="0"/>
              </a:rPr>
              <a:t>Что такое безопасность?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6600" b="1" i="1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entury Schoolbook" pitchFamily="18" charset="0"/>
                <a:ea typeface="Times New Roman" pitchFamily="18" charset="0"/>
                <a:cs typeface="Times New Roman" pitchFamily="18" charset="0"/>
              </a:rPr>
              <a:t>Что</a:t>
            </a:r>
            <a:r>
              <a:rPr kumimoji="0" lang="ru-RU" sz="6600" b="1" i="1" u="sng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Century Schoolbook" pitchFamily="18" charset="0"/>
                <a:ea typeface="Times New Roman" pitchFamily="18" charset="0"/>
                <a:cs typeface="Times New Roman" pitchFamily="18" charset="0"/>
              </a:rPr>
              <a:t> такое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6600" b="1" i="1" u="sng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Century Schoolbook" pitchFamily="18" charset="0"/>
                <a:ea typeface="Times New Roman" pitchFamily="18" charset="0"/>
                <a:cs typeface="Times New Roman" pitchFamily="18" charset="0"/>
              </a:rPr>
              <a:t>информационная безопасность?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ownloads\058d5f3e-d2f7-58c4-944e-ffd5d45ce2a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" name="TextBox 29"/>
          <p:cNvSpPr txBox="1"/>
          <p:nvPr/>
        </p:nvSpPr>
        <p:spPr>
          <a:xfrm>
            <a:off x="395536" y="0"/>
            <a:ext cx="849694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600" b="1" dirty="0" smtClean="0">
              <a:solidFill>
                <a:schemeClr val="bg1"/>
              </a:solidFill>
              <a:latin typeface="Century Schoolbook" pitchFamily="18" charset="0"/>
            </a:endParaRPr>
          </a:p>
          <a:p>
            <a:pPr algn="ctr"/>
            <a:r>
              <a:rPr lang="ru-RU" sz="3600" b="1" i="1" u="sng" dirty="0" smtClean="0">
                <a:solidFill>
                  <a:schemeClr val="bg1"/>
                </a:solidFill>
                <a:latin typeface="Century Schoolbook" pitchFamily="18" charset="0"/>
              </a:rPr>
              <a:t>Отгадайте ребус:</a:t>
            </a:r>
            <a:endParaRPr lang="ru-RU" sz="3600" b="1" i="1" u="sng" dirty="0" smtClean="0">
              <a:solidFill>
                <a:schemeClr val="bg1"/>
              </a:solidFill>
              <a:latin typeface="Century Schoolbook" pitchFamily="18" charset="0"/>
            </a:endParaRPr>
          </a:p>
          <a:p>
            <a:endParaRPr lang="ru-RU" sz="3600" b="1" dirty="0" smtClean="0">
              <a:solidFill>
                <a:srgbClr val="FF0000"/>
              </a:solidFill>
              <a:latin typeface="Century Schoolbook" pitchFamily="18" charset="0"/>
            </a:endParaRPr>
          </a:p>
          <a:p>
            <a:endParaRPr lang="ru-RU" sz="3600" b="1" dirty="0" smtClean="0">
              <a:solidFill>
                <a:schemeClr val="bg1"/>
              </a:solidFill>
              <a:latin typeface="Century Schoolbook" pitchFamily="18" charset="0"/>
            </a:endParaRPr>
          </a:p>
          <a:p>
            <a:endParaRPr lang="ru-RU" sz="4800" b="1" dirty="0" smtClean="0">
              <a:solidFill>
                <a:schemeClr val="bg1"/>
              </a:solidFill>
              <a:latin typeface="Century Schoolbook" pitchFamily="18" charset="0"/>
            </a:endParaRPr>
          </a:p>
          <a:p>
            <a:endParaRPr lang="ru-RU" sz="4800" b="1" dirty="0" smtClean="0">
              <a:solidFill>
                <a:schemeClr val="bg1"/>
              </a:solidFill>
              <a:latin typeface="Century Schoolbook" pitchFamily="18" charset="0"/>
            </a:endParaRPr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8532440" y="6309320"/>
            <a:ext cx="360040" cy="32233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2852936"/>
            <a:ext cx="5861013" cy="258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-7885384" y="0"/>
            <a:ext cx="10585176" cy="6858000"/>
            <a:chOff x="0" y="0"/>
            <a:chExt cx="9612560" cy="6858000"/>
          </a:xfrm>
          <a:solidFill>
            <a:srgbClr val="00B0F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2" name="Прямоугольник 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Скругленный прямоугольник 2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-972616" y="0"/>
            <a:ext cx="10657184" cy="6858000"/>
            <a:chOff x="0" y="0"/>
            <a:chExt cx="9612560" cy="6858000"/>
          </a:xfrm>
          <a:solidFill>
            <a:srgbClr val="00B05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-8749480" y="0"/>
            <a:ext cx="10657184" cy="6858000"/>
            <a:chOff x="0" y="0"/>
            <a:chExt cx="9612560" cy="6858000"/>
          </a:xfrm>
          <a:solidFill>
            <a:srgbClr val="FFFF0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9" name="Прямоугольник 8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-9181528" y="0"/>
            <a:ext cx="10657184" cy="6858000"/>
            <a:chOff x="0" y="0"/>
            <a:chExt cx="9612560" cy="6858000"/>
          </a:xfrm>
          <a:solidFill>
            <a:srgbClr val="FFC00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2" name="Прямоугольник 1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-9612560" y="0"/>
            <a:ext cx="10656168" cy="6858000"/>
            <a:chOff x="0" y="0"/>
            <a:chExt cx="9612560" cy="6858000"/>
          </a:xfrm>
          <a:solidFill>
            <a:schemeClr val="accent2">
              <a:lumMod val="60000"/>
              <a:lumOff val="40000"/>
            </a:schemeClr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5" name="Прямоугольник 14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2051720" y="554730"/>
            <a:ext cx="6912768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Calibri" pitchFamily="34" charset="0"/>
                <a:cs typeface="Times New Roman" pitchFamily="18" charset="0"/>
              </a:rPr>
              <a:t>2. </a:t>
            </a:r>
            <a:r>
              <a:rPr lang="ru-RU" sz="4800" b="1" i="1" dirty="0" smtClean="0">
                <a:latin typeface="Century Schoolbook" pitchFamily="18" charset="0"/>
              </a:rPr>
              <a:t>Чего ни в коем случае не стоит делать, если вам в сообщении пришла ссылка или вложение от незнакомца?</a:t>
            </a:r>
            <a:endParaRPr lang="ru-RU" sz="4800" dirty="0" smtClean="0">
              <a:latin typeface="Century Schoolbook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6600" b="1" i="1" dirty="0" smtClean="0">
              <a:latin typeface="Century Schoolbook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10000"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-7885384" y="0"/>
            <a:ext cx="10585176" cy="6858000"/>
            <a:chOff x="0" y="0"/>
            <a:chExt cx="9612560" cy="6858000"/>
          </a:xfrm>
          <a:solidFill>
            <a:srgbClr val="00B0F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2" name="Прямоугольник 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Скругленный прямоугольник 2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-8317432" y="0"/>
            <a:ext cx="10657184" cy="6858000"/>
            <a:chOff x="0" y="0"/>
            <a:chExt cx="9612560" cy="6858000"/>
          </a:xfrm>
          <a:solidFill>
            <a:srgbClr val="00B05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-972616" y="0"/>
            <a:ext cx="10657184" cy="6858000"/>
            <a:chOff x="0" y="0"/>
            <a:chExt cx="9612560" cy="6858000"/>
          </a:xfrm>
          <a:solidFill>
            <a:srgbClr val="FFFF0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9" name="Прямоугольник 8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-9181528" y="0"/>
            <a:ext cx="10657184" cy="6858000"/>
            <a:chOff x="0" y="0"/>
            <a:chExt cx="9612560" cy="6858000"/>
          </a:xfrm>
          <a:solidFill>
            <a:srgbClr val="FFC00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2" name="Прямоугольник 1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-9612560" y="0"/>
            <a:ext cx="10656168" cy="6858000"/>
            <a:chOff x="0" y="0"/>
            <a:chExt cx="9612560" cy="6858000"/>
          </a:xfrm>
          <a:solidFill>
            <a:schemeClr val="accent2">
              <a:lumMod val="60000"/>
              <a:lumOff val="40000"/>
            </a:schemeClr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5" name="Прямоугольник 14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619672" y="958342"/>
            <a:ext cx="7344816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 Schoolbook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4000" b="1" i="1" dirty="0" smtClean="0">
              <a:latin typeface="Century Schoolbook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7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Calibri" pitchFamily="34" charset="0"/>
                <a:cs typeface="Times New Roman" pitchFamily="18" charset="0"/>
              </a:rPr>
              <a:t>3. </a:t>
            </a:r>
            <a:r>
              <a:rPr lang="ru-RU" sz="7200" b="1" i="1" dirty="0" smtClean="0">
                <a:latin typeface="Century Schoolbook" pitchFamily="18" charset="0"/>
                <a:ea typeface="Calibri" pitchFamily="34" charset="0"/>
                <a:cs typeface="Times New Roman" pitchFamily="18" charset="0"/>
              </a:rPr>
              <a:t>Что такое спам?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 Schoolbook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10000"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-7885384" y="0"/>
            <a:ext cx="10585176" cy="6858000"/>
            <a:chOff x="0" y="0"/>
            <a:chExt cx="9612560" cy="6858000"/>
          </a:xfrm>
          <a:solidFill>
            <a:srgbClr val="00B0F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2" name="Прямоугольник 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Скругленный прямоугольник 2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-8317432" y="0"/>
            <a:ext cx="10657184" cy="6858000"/>
            <a:chOff x="0" y="0"/>
            <a:chExt cx="9612560" cy="6858000"/>
          </a:xfrm>
          <a:solidFill>
            <a:srgbClr val="00B05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-8749480" y="0"/>
            <a:ext cx="10657184" cy="6858000"/>
            <a:chOff x="0" y="0"/>
            <a:chExt cx="9612560" cy="6858000"/>
          </a:xfrm>
          <a:solidFill>
            <a:srgbClr val="FFFF0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9" name="Прямоугольник 8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-972616" y="0"/>
            <a:ext cx="10657184" cy="6858000"/>
            <a:chOff x="0" y="0"/>
            <a:chExt cx="9612560" cy="6858000"/>
          </a:xfrm>
          <a:solidFill>
            <a:srgbClr val="FFC00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2" name="Прямоугольник 1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-9612560" y="0"/>
            <a:ext cx="10656168" cy="6858000"/>
            <a:chOff x="0" y="0"/>
            <a:chExt cx="9612560" cy="6858000"/>
          </a:xfrm>
          <a:solidFill>
            <a:schemeClr val="accent2">
              <a:lumMod val="60000"/>
              <a:lumOff val="40000"/>
            </a:schemeClr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5" name="Прямоугольник 14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259632" y="567037"/>
            <a:ext cx="7884368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6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Calibri" pitchFamily="34" charset="0"/>
                <a:cs typeface="Times New Roman" pitchFamily="18" charset="0"/>
              </a:rPr>
              <a:t>4. </a:t>
            </a:r>
            <a:r>
              <a:rPr lang="ru-RU" sz="6600" b="1" i="1" dirty="0" smtClean="0">
                <a:latin typeface="Century Schoolbook" pitchFamily="18" charset="0"/>
                <a:ea typeface="Calibri" pitchFamily="34" charset="0"/>
                <a:cs typeface="Times New Roman" pitchFamily="18" charset="0"/>
              </a:rPr>
              <a:t>Лучшее средство для защиты от вирусов – это: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6600" b="1" i="1" dirty="0" smtClean="0">
              <a:latin typeface="Century Schoolbook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10000"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-7885384" y="0"/>
            <a:ext cx="10585176" cy="6858000"/>
            <a:chOff x="0" y="0"/>
            <a:chExt cx="9612560" cy="6858000"/>
          </a:xfrm>
          <a:solidFill>
            <a:srgbClr val="00B0F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2" name="Прямоугольник 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Скругленный прямоугольник 2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-8317432" y="0"/>
            <a:ext cx="10657184" cy="6858000"/>
            <a:chOff x="0" y="0"/>
            <a:chExt cx="9612560" cy="6858000"/>
          </a:xfrm>
          <a:solidFill>
            <a:srgbClr val="00B05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-8749480" y="0"/>
            <a:ext cx="10657184" cy="6858000"/>
            <a:chOff x="0" y="0"/>
            <a:chExt cx="9612560" cy="6858000"/>
          </a:xfrm>
          <a:solidFill>
            <a:srgbClr val="FFFF0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9" name="Прямоугольник 8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-9181528" y="0"/>
            <a:ext cx="10657184" cy="6858000"/>
            <a:chOff x="0" y="0"/>
            <a:chExt cx="9612560" cy="6858000"/>
          </a:xfrm>
          <a:solidFill>
            <a:srgbClr val="FFC00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2" name="Прямоугольник 1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-972616" y="0"/>
            <a:ext cx="10656168" cy="6858000"/>
            <a:chOff x="0" y="0"/>
            <a:chExt cx="9612560" cy="6858000"/>
          </a:xfrm>
          <a:solidFill>
            <a:schemeClr val="accent2">
              <a:lumMod val="60000"/>
              <a:lumOff val="40000"/>
            </a:schemeClr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5" name="Прямоугольник 14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331640" y="629991"/>
            <a:ext cx="7416824" cy="54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6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Calibri" pitchFamily="34" charset="0"/>
                <a:cs typeface="Times New Roman" pitchFamily="18" charset="0"/>
              </a:rPr>
              <a:t>5. </a:t>
            </a:r>
            <a:r>
              <a:rPr lang="ru-RU" sz="6000" b="1" i="1" dirty="0" smtClean="0">
                <a:latin typeface="Century Schoolbook" pitchFamily="18" charset="0"/>
                <a:ea typeface="Calibri" pitchFamily="34" charset="0"/>
                <a:cs typeface="Times New Roman" pitchFamily="18" charset="0"/>
              </a:rPr>
              <a:t>Как лучше поступить, если тебе пишут оскорбительные сообщения?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 Schoolbook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10000"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-7885384" y="0"/>
            <a:ext cx="10585176" cy="6858000"/>
            <a:chOff x="0" y="0"/>
            <a:chExt cx="9612560" cy="6858000"/>
          </a:xfrm>
          <a:solidFill>
            <a:srgbClr val="00B0F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2" name="Прямоугольник 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Скругленный прямоугольник 2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-8317432" y="0"/>
            <a:ext cx="10657184" cy="6858000"/>
            <a:chOff x="0" y="0"/>
            <a:chExt cx="9612560" cy="6858000"/>
          </a:xfrm>
          <a:solidFill>
            <a:srgbClr val="00B05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-8749480" y="0"/>
            <a:ext cx="10657184" cy="6858000"/>
            <a:chOff x="0" y="0"/>
            <a:chExt cx="9612560" cy="6858000"/>
          </a:xfrm>
          <a:solidFill>
            <a:srgbClr val="FFFF0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9" name="Прямоугольник 8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-9181528" y="0"/>
            <a:ext cx="10657184" cy="6858000"/>
            <a:chOff x="0" y="0"/>
            <a:chExt cx="9612560" cy="6858000"/>
          </a:xfrm>
          <a:solidFill>
            <a:srgbClr val="FFC00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2" name="Прямоугольник 1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-9612560" y="0"/>
            <a:ext cx="10656168" cy="6858000"/>
            <a:chOff x="0" y="0"/>
            <a:chExt cx="9612560" cy="6858000"/>
          </a:xfrm>
          <a:solidFill>
            <a:schemeClr val="accent2">
              <a:lumMod val="60000"/>
              <a:lumOff val="40000"/>
            </a:schemeClr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5" name="Прямоугольник 14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2843808" y="1124744"/>
            <a:ext cx="6120680" cy="5186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chemeClr val="accent2"/>
                </a:solidFill>
                <a:latin typeface="Georgia" pitchFamily="18" charset="0"/>
              </a:rPr>
              <a:t>БЛИЦ</a:t>
            </a:r>
            <a:r>
              <a:rPr lang="ru-RU" sz="9100" b="1" dirty="0" smtClean="0">
                <a:solidFill>
                  <a:schemeClr val="accent2"/>
                </a:solidFill>
                <a:latin typeface="Georgia" pitchFamily="18" charset="0"/>
              </a:rPr>
              <a:t> – </a:t>
            </a:r>
            <a:r>
              <a:rPr lang="ru-RU" sz="8000" b="1" dirty="0" smtClean="0">
                <a:solidFill>
                  <a:schemeClr val="accent2"/>
                </a:solidFill>
                <a:latin typeface="Georgia" pitchFamily="18" charset="0"/>
              </a:rPr>
              <a:t>ВОПРОСЫ</a:t>
            </a:r>
          </a:p>
          <a:p>
            <a:pPr algn="ctr"/>
            <a:endParaRPr lang="ru-RU" sz="1600" b="1" dirty="0" smtClean="0">
              <a:solidFill>
                <a:schemeClr val="accent2"/>
              </a:solidFill>
              <a:latin typeface="Georgia" pitchFamily="18" charset="0"/>
            </a:endParaRPr>
          </a:p>
          <a:p>
            <a:pPr algn="ctr"/>
            <a:endParaRPr lang="ru-RU" sz="1600" b="1" dirty="0" smtClean="0">
              <a:solidFill>
                <a:schemeClr val="accent2"/>
              </a:solidFill>
              <a:latin typeface="Georgia" pitchFamily="18" charset="0"/>
            </a:endParaRPr>
          </a:p>
          <a:p>
            <a:pPr algn="ctr"/>
            <a:endParaRPr lang="ru-RU" sz="1600" b="1" dirty="0" smtClean="0">
              <a:solidFill>
                <a:schemeClr val="accent2"/>
              </a:solidFill>
              <a:latin typeface="Georgia" pitchFamily="18" charset="0"/>
            </a:endParaRPr>
          </a:p>
          <a:p>
            <a:pPr algn="ctr"/>
            <a:endParaRPr lang="ru-RU" sz="1600" b="1" dirty="0" smtClean="0">
              <a:solidFill>
                <a:schemeClr val="accent2"/>
              </a:solidFill>
              <a:latin typeface="Georgia" pitchFamily="18" charset="0"/>
            </a:endParaRPr>
          </a:p>
          <a:p>
            <a:pPr algn="ctr"/>
            <a:endParaRPr lang="ru-RU" sz="1600" b="1" dirty="0" smtClean="0">
              <a:solidFill>
                <a:schemeClr val="accent2"/>
              </a:solidFill>
              <a:latin typeface="Georgia" pitchFamily="18" charset="0"/>
            </a:endParaRPr>
          </a:p>
          <a:p>
            <a:pPr algn="ctr"/>
            <a:endParaRPr lang="ru-RU" sz="1600" b="1" dirty="0" smtClean="0">
              <a:solidFill>
                <a:schemeClr val="accent2"/>
              </a:solidFill>
              <a:latin typeface="Georgia" pitchFamily="18" charset="0"/>
            </a:endParaRPr>
          </a:p>
          <a:p>
            <a:pPr algn="ctr"/>
            <a:endParaRPr lang="ru-RU" sz="1600" b="1" dirty="0" smtClean="0">
              <a:solidFill>
                <a:schemeClr val="accent2"/>
              </a:solidFill>
              <a:latin typeface="Georgia" pitchFamily="18" charset="0"/>
            </a:endParaRPr>
          </a:p>
          <a:p>
            <a:pPr algn="ctr"/>
            <a:endParaRPr lang="ru-RU" sz="1600" b="1" dirty="0" smtClean="0">
              <a:solidFill>
                <a:schemeClr val="accent2"/>
              </a:solidFill>
              <a:latin typeface="Georgia" pitchFamily="18" charset="0"/>
            </a:endParaRPr>
          </a:p>
          <a:p>
            <a:pPr algn="ctr"/>
            <a:endParaRPr lang="ru-RU" sz="1600" b="1" dirty="0" smtClean="0">
              <a:solidFill>
                <a:schemeClr val="accent2"/>
              </a:solidFill>
              <a:latin typeface="Georgia" pitchFamily="18" charset="0"/>
            </a:endParaRPr>
          </a:p>
          <a:p>
            <a:pPr algn="ctr"/>
            <a:r>
              <a:rPr lang="ru-RU" sz="1600" b="1" dirty="0" smtClean="0">
                <a:solidFill>
                  <a:schemeClr val="accent2"/>
                </a:solidFill>
                <a:latin typeface="Georgia" pitchFamily="18" charset="0"/>
              </a:rPr>
              <a:t>(На ответ 10 сек.)</a:t>
            </a:r>
            <a:endParaRPr lang="ru-RU" sz="1600" b="1" dirty="0">
              <a:solidFill>
                <a:schemeClr val="accent2"/>
              </a:soli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3933056"/>
            <a:ext cx="3600400" cy="1717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-900608" y="0"/>
            <a:ext cx="10585176" cy="6858000"/>
            <a:chOff x="0" y="0"/>
            <a:chExt cx="9612560" cy="6858000"/>
          </a:xfrm>
          <a:solidFill>
            <a:srgbClr val="00B0F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2" name="Прямоугольник 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Скругленный прямоугольник 2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-8317432" y="0"/>
            <a:ext cx="10657184" cy="6858000"/>
            <a:chOff x="0" y="0"/>
            <a:chExt cx="9612560" cy="6858000"/>
          </a:xfrm>
          <a:solidFill>
            <a:srgbClr val="00B05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-8749480" y="0"/>
            <a:ext cx="10657184" cy="6858000"/>
            <a:chOff x="0" y="0"/>
            <a:chExt cx="9612560" cy="6858000"/>
          </a:xfrm>
          <a:solidFill>
            <a:srgbClr val="FFFF0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9" name="Прямоугольник 8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-9181528" y="0"/>
            <a:ext cx="10657184" cy="6858000"/>
            <a:chOff x="0" y="0"/>
            <a:chExt cx="9612560" cy="6858000"/>
          </a:xfrm>
          <a:solidFill>
            <a:srgbClr val="FFC00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2" name="Прямоугольник 1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-9612560" y="0"/>
            <a:ext cx="10656168" cy="6858000"/>
            <a:chOff x="0" y="0"/>
            <a:chExt cx="9612560" cy="6858000"/>
          </a:xfrm>
          <a:solidFill>
            <a:schemeClr val="accent2">
              <a:lumMod val="60000"/>
              <a:lumOff val="40000"/>
            </a:schemeClr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5" name="Прямоугольник 14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8748464" y="548680"/>
              <a:ext cx="864096" cy="24482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2411760" y="615481"/>
            <a:ext cx="6624736" cy="5847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Calibri" pitchFamily="34" charset="0"/>
                <a:cs typeface="Times New Roman" pitchFamily="18" charset="0"/>
              </a:rPr>
              <a:t>1. </a:t>
            </a:r>
            <a:r>
              <a:rPr lang="ru-RU" sz="4400" b="1" i="1" dirty="0" smtClean="0">
                <a:latin typeface="Century Schoolbook" pitchFamily="18" charset="0"/>
                <a:ea typeface="Calibri" pitchFamily="34" charset="0"/>
                <a:cs typeface="Times New Roman" pitchFamily="18" charset="0"/>
              </a:rPr>
              <a:t>На адрес твоей электронной почты стали часто приходить письма, многие из которых называются “спам”. Что это за письма?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0" lang="ru-RU" sz="6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 Schoolbook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10000"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569</TotalTime>
  <Words>667</Words>
  <Application>Microsoft Office PowerPoint</Application>
  <PresentationFormat>Экран (4:3)</PresentationFormat>
  <Paragraphs>143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Пользователь</cp:lastModifiedBy>
  <cp:revision>58</cp:revision>
  <dcterms:created xsi:type="dcterms:W3CDTF">2025-03-04T07:19:16Z</dcterms:created>
  <dcterms:modified xsi:type="dcterms:W3CDTF">2025-04-16T02:55:58Z</dcterms:modified>
</cp:coreProperties>
</file>