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0" r:id="rId3"/>
    <p:sldId id="261" r:id="rId4"/>
    <p:sldId id="265" r:id="rId5"/>
    <p:sldId id="262" r:id="rId6"/>
    <p:sldId id="263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504A2E"/>
    <a:srgbClr val="800080"/>
    <a:srgbClr val="000099"/>
    <a:srgbClr val="FFCC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756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4E633-434D-4820-B1AB-CE7634E39E78}" type="datetimeFigureOut">
              <a:rPr lang="ru-RU" smtClean="0"/>
              <a:pPr/>
              <a:t>14.11.2019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6D996-FA1F-4F55-8D12-B494E700C0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D2063-02CD-4F04-96DE-2165BDF86D5C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5B15A-96D3-42BF-8C1D-E094CD2D9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3AD02-9A68-4F76-AB26-29273583A6BF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94B7F-3C24-4A96-85E8-CDCE96331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1ED09-6CDB-494C-842A-457A3F299F74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3249E-9BB4-494C-B4AC-00EB5B1D7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DAC75-B945-44B5-B5C5-8D01694C086B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935E5-9C5A-4B32-BB68-C4F3CB2476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23F21-FDBD-4A01-A78B-90207A5E0825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5B55C-23F6-48DC-B9FE-5DAE2978C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8BF07-5308-4BA4-80BC-8E040F1F26EC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B648F-D3AB-46DD-A68B-41CE451FC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3B779-B67A-4280-BE34-812B019DE8C2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F1220-15C0-4AA5-9AAE-AE8E5B8253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48365-D768-4B08-AC8C-B24147AD09E7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C86C6-B248-43D3-AE0E-7FDADD8EB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3CFC-C917-4758-BEB2-DE285CFA8E2B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F8B52-9439-4690-92BE-62E2A54E3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F7477-662B-4BF8-9725-E865A7732F91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A07FB-7630-4580-BD07-B92A85057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E3088-9504-45B5-871D-B320482F2473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4B143-87E1-4307-B6A2-7DA8DAF5F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F3EF1E3-6211-411D-A4E5-8646A98E56B3}" type="datetimeFigureOut">
              <a:rPr lang="ru-RU"/>
              <a:pPr>
                <a:defRPr/>
              </a:pPr>
              <a:t>14.11.2019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B176979-8B84-490D-968E-ED0ED0166E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eihanina\&#1056;&#1072;&#1073;&#1086;&#1095;&#1080;&#1081;%20&#1089;&#1090;&#1086;&#1083;\&#1055;&#1091;&#1073;&#1083;&#1080;&#1095;&#1085;&#1086;&#1077;%20&#1074;&#1099;&#1089;&#1090;&#1091;&#1087;&#1083;&#1077;&#1085;&#1080;&#1077;\&#1091;&#1095;&#1080;&#1090;&#1077;&#1083;&#1100;1.wm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eihanina\&#1056;&#1072;&#1073;&#1086;&#1095;&#1080;&#1081;%20&#1089;&#1090;&#1086;&#1083;\&#1055;&#1091;&#1073;&#1083;&#1080;&#1095;&#1085;&#1086;&#1077;%20&#1074;&#1099;&#1089;&#1090;&#1091;&#1087;&#1083;&#1077;&#1085;&#1080;&#1077;\&#1059;&#1095;&#1080;&#1090;&#1077;&#1083;&#1100;2.wmv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55507__wallpapers-waves-desktop-keyword-brown-crystal-artistic-designs_p.jpg"/>
          <p:cNvPicPr/>
          <p:nvPr/>
        </p:nvPicPr>
        <p:blipFill>
          <a:blip r:embed="rId2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C:\Users\User\Desktop\0_96528_1180a0fa_orig (1).pn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285860"/>
            <a:ext cx="2928958" cy="385765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5429264"/>
            <a:ext cx="67866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Monotype Corsiva" pitchFamily="66" charset="0"/>
              </a:rPr>
              <a:t>Михайлова  Эльвира  Владимировна,</a:t>
            </a:r>
          </a:p>
          <a:p>
            <a:pPr algn="ctr"/>
            <a:r>
              <a:rPr lang="ru-RU" sz="2800" b="1" dirty="0" smtClean="0">
                <a:solidFill>
                  <a:srgbClr val="800000"/>
                </a:solidFill>
                <a:latin typeface="Monotype Corsiva" pitchFamily="66" charset="0"/>
              </a:rPr>
              <a:t>учитель химии</a:t>
            </a:r>
            <a:endParaRPr lang="ru-RU" sz="2800" b="1" dirty="0">
              <a:solidFill>
                <a:srgbClr val="8000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14678" y="928670"/>
            <a:ext cx="55721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800000"/>
                </a:solidFill>
                <a:latin typeface="Monotype Corsiva" pitchFamily="66" charset="0"/>
              </a:rPr>
              <a:t>Публичное выступление</a:t>
            </a:r>
          </a:p>
          <a:p>
            <a:pPr algn="ctr"/>
            <a:endParaRPr lang="ru-RU" sz="3200" dirty="0" smtClean="0">
              <a:solidFill>
                <a:srgbClr val="800000"/>
              </a:solidFill>
              <a:latin typeface="Monotype Corsiva" pitchFamily="66" charset="0"/>
            </a:endParaRPr>
          </a:p>
          <a:p>
            <a:pPr algn="ctr"/>
            <a:endParaRPr lang="ru-RU" sz="3200" dirty="0" smtClean="0">
              <a:solidFill>
                <a:srgbClr val="800000"/>
              </a:solidFill>
              <a:latin typeface="Monotype Corsiva" pitchFamily="66" charset="0"/>
            </a:endParaRPr>
          </a:p>
          <a:p>
            <a:pPr algn="ctr"/>
            <a:r>
              <a:rPr lang="ru-RU" sz="3200" dirty="0" smtClean="0">
                <a:solidFill>
                  <a:srgbClr val="800000"/>
                </a:solidFill>
                <a:latin typeface="Monotype Corsiva" pitchFamily="66" charset="0"/>
              </a:rPr>
              <a:t>«Учитель! Перед именем твоим Позволь смиренно преклонить колени!»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5507__wallpapers-waves-desktop-keyword-brown-crystal-artistic-designs_p.jpg"/>
          <p:cNvPicPr/>
          <p:nvPr/>
        </p:nvPicPr>
        <p:blipFill>
          <a:blip r:embed="rId3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C:\Users\User\Desktop\0_96528_1180a0fa_orig (1).png"/>
          <p:cNvPicPr/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учитель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5507__wallpapers-waves-desktop-keyword-brown-crystal-artistic-designs_p.jpg"/>
          <p:cNvPicPr/>
          <p:nvPr/>
        </p:nvPicPr>
        <p:blipFill>
          <a:blip r:embed="rId3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C:\Users\User\Desktop\0_96528_1180a0fa_orig (1).png"/>
          <p:cNvPicPr/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Учитель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-1" y="0"/>
            <a:ext cx="910830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9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5507__wallpapers-waves-desktop-keyword-brown-crystal-artistic-designs_p.jpg"/>
          <p:cNvPicPr/>
          <p:nvPr/>
        </p:nvPicPr>
        <p:blipFill>
          <a:blip r:embed="rId2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C:\Users\User\Desktop\0_96528_1180a0fa_orig (1).pn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 descr="https://pbs.twimg.com/media/D5FA9fNXoAY3MLp.jpg:lar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27" name="Picture 3" descr="D:\Конкурс\Михайлова Э.В._шк3\Ур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785794"/>
            <a:ext cx="7786742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5507__wallpapers-waves-desktop-keyword-brown-crystal-artistic-designs_p.jpg"/>
          <p:cNvPicPr/>
          <p:nvPr/>
        </p:nvPicPr>
        <p:blipFill>
          <a:blip r:embed="rId2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C:\Users\User\Desktop\0_96528_1180a0fa_orig (1).pn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785786" y="785794"/>
            <a:ext cx="7429520" cy="5492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Компетенции педагога: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	Работа с одарёнными обучающимися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0850" marR="0" lvl="0" indent="-15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	Работа в условиях реализации программ инклюзивного образования.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0850" marR="0" lvl="0" indent="-15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	Работа с обучающимися, имеющими проблемы  в развитии.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0850" marR="0" lvl="0" indent="-15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	Преподавание русского языка обучающимся, для которых он не родной.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0850" marR="0" lvl="0" indent="-1588" algn="just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	Работа 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девиантными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зависимыми, социально запущенными и социально уязвимыми обучающимися, имеющими серьёзные отклонения в поведении.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5507__wallpapers-waves-desktop-keyword-brown-crystal-artistic-designs_p.jpg"/>
          <p:cNvPicPr/>
          <p:nvPr/>
        </p:nvPicPr>
        <p:blipFill>
          <a:blip r:embed="rId2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C:\Users\User\Desktop\0_96528_1180a0fa_orig (1).pn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571604" y="428604"/>
            <a:ext cx="550069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Учитель.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профессия,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Призвание иль дорога,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Иль творчества песнь совместная,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Иль Крест по веленью Бога?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Устами Христа брошено,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Путь победит идущий.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имеет прошлое,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только он весь в грядущем                                                      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- это страдание,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 жизнью сплошной экзамен.                  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- это отдание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Терпеньем, добром, слезами.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Учитель - это профессия,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Где труд не имеет меры.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Учительство - это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конфессия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Надежды, любви и веры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5507__wallpapers-waves-desktop-keyword-brown-crystal-artistic-designs_p.jpg"/>
          <p:cNvPicPr/>
          <p:nvPr/>
        </p:nvPicPr>
        <p:blipFill>
          <a:blip r:embed="rId2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C:\Users\User\Desktop\0_96528_1180a0fa_orig (1).pn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571604" y="428604"/>
            <a:ext cx="550069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Учитель.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профессия,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Призвание иль дорога,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Иль творчества песнь совместная,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Иль Крест по веленью Бога?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Устами Христа брошено,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Что Путь победит идущий.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имеет прошлое,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только он весь в грядущем                                                      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- это страдание,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 жизнью сплошной экзамен.                  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- это отдание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Терпеньем, добром, слезами.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Учитель - это профессия,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Где труд не имеет меры.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Учительство - это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конфессия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Надежды, любви и веры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55507__wallpapers-waves-desktop-keyword-brown-crystal-artistic-designs_p.jpg"/>
          <p:cNvPicPr/>
          <p:nvPr/>
        </p:nvPicPr>
        <p:blipFill>
          <a:blip r:embed="rId2" cstate="print">
            <a:lum/>
          </a:blip>
          <a:srcRect b="6009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 descr="C:\Users\User\Desktop\0_96528_1180a0fa_orig (1).png"/>
          <p:cNvPicPr/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 rot="16200000" flipH="1" flipV="1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57158" y="2357430"/>
            <a:ext cx="83582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32</Words>
  <Application>Microsoft Office PowerPoint</Application>
  <PresentationFormat>Экран (4:3)</PresentationFormat>
  <Paragraphs>46</Paragraphs>
  <Slides>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eihanina</cp:lastModifiedBy>
  <cp:revision>50</cp:revision>
  <dcterms:created xsi:type="dcterms:W3CDTF">2013-07-10T15:00:56Z</dcterms:created>
  <dcterms:modified xsi:type="dcterms:W3CDTF">2019-11-14T10:33:57Z</dcterms:modified>
</cp:coreProperties>
</file>