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60" r:id="rId3"/>
    <p:sldId id="261" r:id="rId4"/>
    <p:sldId id="257" r:id="rId5"/>
    <p:sldId id="259" r:id="rId6"/>
    <p:sldId id="258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620"/>
    <p:restoredTop sz="88713" autoAdjust="0"/>
  </p:normalViewPr>
  <p:slideViewPr>
    <p:cSldViewPr>
      <p:cViewPr varScale="1">
        <p:scale>
          <a:sx n="107" d="100"/>
          <a:sy n="107" d="100"/>
        </p:scale>
        <p:origin x="-84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6A72F1-4F86-4558-8466-C7EE1F603C8A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07DDBF-4B38-48B6-9962-DCB4138088E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648" y="228600"/>
            <a:ext cx="8153400" cy="9906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12" name="Номер слайда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16" name="Текст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5" name="Текст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13" name="Номер слайда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Нижний колонтитул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609600" y="228600"/>
            <a:ext cx="8153400" cy="9906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612648" y="1600200"/>
            <a:ext cx="8153400" cy="45262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 bwMode="white">
          <a:xfrm>
            <a:off x="0" y="123444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0" y="128016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590550" y="128016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0" y="1272222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4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One\&#1056;&#1072;&#1073;&#1086;&#1095;&#1080;&#1081;%20&#1089;&#1090;&#1086;&#1083;\&#1076;&#1086;&#1082;&#1091;&#1084;&#1077;&#1085;&#1090;&#1072;&#1094;&#1080;&#1103;\&#1074;&#1085;&#1077;&#1082;&#1083;&#1072;&#1089;&#1089;&#1085;&#1099;&#1077;%20&#1084;&#1077;&#1088;&#1086;&#1087;&#1088;&#1080;&#1103;&#1090;&#1080;&#1103;\&#1080;&#1075;&#1088;&#1099;%20&#1089;%20&#1073;&#1091;&#1082;&#1074;&#1072;&#1084;&#1080;%20&#1080;%20&#1089;&#1083;&#1086;&#1074;&#1072;&#1084;&#1080;\m_f_Priklyucheniya_kapitana_Vrungelya_-_Pesenka_kapitana_Vrungelya_minus__muzofon.com.mp3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62200" y="928670"/>
            <a:ext cx="6477000" cy="2928958"/>
          </a:xfrm>
        </p:spPr>
        <p:txBody>
          <a:bodyPr/>
          <a:lstStyle/>
          <a:p>
            <a:r>
              <a:rPr lang="ru-RU" dirty="0" smtClean="0"/>
              <a:t>Внеклассное мероприятие по логопедии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0232" y="4214819"/>
            <a:ext cx="7067568" cy="1214446"/>
          </a:xfrm>
        </p:spPr>
        <p:txBody>
          <a:bodyPr/>
          <a:lstStyle/>
          <a:p>
            <a:r>
              <a:rPr lang="ru-RU" i="1" dirty="0" smtClean="0">
                <a:solidFill>
                  <a:srgbClr val="FF6600"/>
                </a:solidFill>
              </a:rPr>
              <a:t>«Занимательные игры с буквами  и словами»</a:t>
            </a:r>
            <a:endParaRPr lang="ru-RU" i="1" dirty="0">
              <a:solidFill>
                <a:srgbClr val="FF66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00298" y="6286520"/>
            <a:ext cx="62865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  учитель-логопед:   Трофимова Л.А .         </a:t>
            </a:r>
            <a:r>
              <a:rPr lang="ru-RU" dirty="0" smtClean="0"/>
              <a:t>2022</a:t>
            </a:r>
            <a:endParaRPr lang="ru-RU" dirty="0"/>
          </a:p>
        </p:txBody>
      </p:sp>
      <p:pic>
        <p:nvPicPr>
          <p:cNvPr id="10" name="m_f_Priklyucheniya_kapitana_Vrungelya_-_Pesenka_kapitana_Vrungelya_minus__muzofon.co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500034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advClick="0" advTm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9676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Твое настроение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ru-RU" sz="4800" dirty="0" smtClean="0">
                <a:solidFill>
                  <a:srgbClr val="FF6600"/>
                </a:solidFill>
              </a:rPr>
              <a:t>-оранжевый – я радостный</a:t>
            </a:r>
          </a:p>
          <a:p>
            <a:r>
              <a:rPr lang="ru-RU" sz="4800" dirty="0" smtClean="0"/>
              <a:t>-</a:t>
            </a:r>
            <a:r>
              <a:rPr lang="ru-RU" sz="4800" dirty="0" smtClean="0">
                <a:solidFill>
                  <a:srgbClr val="0070C0"/>
                </a:solidFill>
              </a:rPr>
              <a:t>синий цвет – я грустный </a:t>
            </a:r>
          </a:p>
          <a:p>
            <a:r>
              <a:rPr lang="ru-RU" sz="4800" dirty="0" smtClean="0"/>
              <a:t>-</a:t>
            </a:r>
            <a:r>
              <a:rPr lang="ru-RU" sz="4800" dirty="0" smtClean="0">
                <a:solidFill>
                  <a:srgbClr val="00B050"/>
                </a:solidFill>
              </a:rPr>
              <a:t>зелёный цвет – я активный.</a:t>
            </a:r>
          </a:p>
          <a:p>
            <a:r>
              <a:rPr lang="ru-RU" sz="4800" dirty="0" smtClean="0"/>
              <a:t>-</a:t>
            </a:r>
            <a:r>
              <a:rPr lang="ru-RU" sz="4800" dirty="0" smtClean="0">
                <a:solidFill>
                  <a:srgbClr val="FFC000"/>
                </a:solidFill>
              </a:rPr>
              <a:t>жёлтый цвет – я спокойный</a:t>
            </a:r>
            <a:endParaRPr lang="ru-RU" sz="4800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r"/>
            <a:r>
              <a:rPr lang="ru-RU" dirty="0" smtClean="0"/>
              <a:t>Капитан </a:t>
            </a:r>
            <a:r>
              <a:rPr lang="ru-RU" dirty="0" err="1" smtClean="0"/>
              <a:t>Врунгель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8800" i="1" dirty="0" smtClean="0"/>
              <a:t>Успехов!</a:t>
            </a:r>
            <a:endParaRPr lang="ru-RU" sz="88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ru-RU" dirty="0" smtClean="0"/>
              <a:t>Веселый зоопарк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ru-RU" b="1" dirty="0" smtClean="0">
                <a:latin typeface="+mj-lt"/>
              </a:rPr>
              <a:t>Команда А</a:t>
            </a:r>
          </a:p>
          <a:p>
            <a:r>
              <a:rPr lang="ru-RU" dirty="0" smtClean="0"/>
              <a:t>БРУСКА     </a:t>
            </a:r>
          </a:p>
          <a:p>
            <a:r>
              <a:rPr lang="ru-RU" dirty="0" smtClean="0"/>
              <a:t> ВЮРДЛЕБ    </a:t>
            </a:r>
          </a:p>
          <a:p>
            <a:r>
              <a:rPr lang="ru-RU" dirty="0" smtClean="0"/>
              <a:t>  АБЛЕК     </a:t>
            </a:r>
          </a:p>
          <a:p>
            <a:r>
              <a:rPr lang="ru-RU" dirty="0" smtClean="0"/>
              <a:t> ОБКАСА      </a:t>
            </a:r>
          </a:p>
          <a:p>
            <a:r>
              <a:rPr lang="ru-RU" dirty="0" smtClean="0"/>
              <a:t>БЕРЗА </a:t>
            </a:r>
          </a:p>
          <a:p>
            <a:r>
              <a:rPr lang="ru-RU" dirty="0" smtClean="0"/>
              <a:t>НОСЛ      </a:t>
            </a:r>
          </a:p>
          <a:p>
            <a:r>
              <a:rPr lang="ru-RU" dirty="0" smtClean="0"/>
              <a:t>ВОРОКА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Команда Б</a:t>
            </a:r>
          </a:p>
          <a:p>
            <a:r>
              <a:rPr lang="ru-RU" dirty="0" smtClean="0"/>
              <a:t>ВОКЛ    </a:t>
            </a:r>
          </a:p>
          <a:p>
            <a:r>
              <a:rPr lang="ru-RU" dirty="0" smtClean="0"/>
              <a:t> АНБАК     </a:t>
            </a:r>
          </a:p>
          <a:p>
            <a:r>
              <a:rPr lang="ru-RU" dirty="0" smtClean="0"/>
              <a:t> ЦАЗЯ    </a:t>
            </a:r>
          </a:p>
          <a:p>
            <a:r>
              <a:rPr lang="ru-RU" dirty="0" smtClean="0"/>
              <a:t> АШКОК       </a:t>
            </a:r>
          </a:p>
          <a:p>
            <a:r>
              <a:rPr lang="ru-RU" dirty="0" smtClean="0"/>
              <a:t>ШАДОЛЬ   </a:t>
            </a:r>
          </a:p>
          <a:p>
            <a:r>
              <a:rPr lang="ru-RU" dirty="0" smtClean="0"/>
              <a:t> ЯСВИНЬ     </a:t>
            </a:r>
          </a:p>
          <a:p>
            <a:r>
              <a:rPr lang="ru-RU" dirty="0" smtClean="0"/>
              <a:t> ГИРТ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Слова рассыпались</a:t>
            </a:r>
            <a:endParaRPr lang="ru-RU" dirty="0"/>
          </a:p>
        </p:txBody>
      </p:sp>
      <p:pic>
        <p:nvPicPr>
          <p:cNvPr id="3" name="Рисунок 2" descr="H:\картинки\d8dcfb3a73a8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3" y="1571612"/>
            <a:ext cx="4929221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5715008" y="1857364"/>
            <a:ext cx="3071834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белка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15008" y="2500306"/>
            <a:ext cx="3000396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домик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786446" y="3143248"/>
            <a:ext cx="300039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груша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857884" y="3929066"/>
            <a:ext cx="3000396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часы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857884" y="4643446"/>
            <a:ext cx="307183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лиса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5929322" y="5429264"/>
            <a:ext cx="3000396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игла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929322" y="6215082"/>
            <a:ext cx="3000396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шары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:\картинки\e4b591c1177608b610af5608085b4c8c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7786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85720" y="357166"/>
            <a:ext cx="8858280" cy="5755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Прочитай справа налево. Назови сказку.</a:t>
            </a:r>
            <a:endParaRPr kumimoji="0" lang="ru-RU" sz="2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ьтичереп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яслилемсо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ен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киратС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ьтивлом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аволс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кёрепоп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лунзред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еН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…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юром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уменис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к но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тёди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тоВ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(Сказка о рыбаке и рыбке)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?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оге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ламолс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и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елутс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мёом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ан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ледис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40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отК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(Три медведя)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бычная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Обычная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108</TotalTime>
  <Words>132</Words>
  <PresentationFormat>Экран (4:3)</PresentationFormat>
  <Paragraphs>43</Paragraphs>
  <Slides>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Обычная</vt:lpstr>
      <vt:lpstr>Внеклассное мероприятие по логопедии </vt:lpstr>
      <vt:lpstr>Твое настроение</vt:lpstr>
      <vt:lpstr>Успехов!</vt:lpstr>
      <vt:lpstr>Веселый зоопарк</vt:lpstr>
      <vt:lpstr>Слова рассыпались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Внеклассное мероприятие </dc:title>
  <cp:lastModifiedBy>comp</cp:lastModifiedBy>
  <cp:revision>15</cp:revision>
  <dcterms:modified xsi:type="dcterms:W3CDTF">2022-02-08T12:50:21Z</dcterms:modified>
</cp:coreProperties>
</file>