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4" r:id="rId5"/>
    <p:sldId id="262" r:id="rId6"/>
    <p:sldId id="267" r:id="rId7"/>
    <p:sldId id="266" r:id="rId8"/>
    <p:sldId id="265" r:id="rId9"/>
    <p:sldId id="257" r:id="rId10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3198" y="-12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7.jpeg"/><Relationship Id="rId5" Type="http://schemas.microsoft.com/office/2007/relationships/hdphoto" Target="../media/hdphoto2.wdp"/><Relationship Id="rId10" Type="http://schemas.openxmlformats.org/officeDocument/2006/relationships/image" Target="../media/image6.jpeg"/><Relationship Id="rId4" Type="http://schemas.openxmlformats.org/officeDocument/2006/relationships/image" Target="../media/image3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microsoft.com/office/2007/relationships/hdphoto" Target="../media/hdphoto7.wdp"/><Relationship Id="rId3" Type="http://schemas.microsoft.com/office/2007/relationships/hdphoto" Target="../media/hdphoto1.wdp"/><Relationship Id="rId7" Type="http://schemas.microsoft.com/office/2007/relationships/hdphoto" Target="../media/hdphoto5.wdp"/><Relationship Id="rId12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2.jpeg"/><Relationship Id="rId5" Type="http://schemas.openxmlformats.org/officeDocument/2006/relationships/image" Target="../media/image7.jpeg"/><Relationship Id="rId10" Type="http://schemas.microsoft.com/office/2007/relationships/hdphoto" Target="../media/hdphoto6.wdp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11.wdp"/><Relationship Id="rId3" Type="http://schemas.microsoft.com/office/2007/relationships/hdphoto" Target="../media/hdphoto1.wdp"/><Relationship Id="rId7" Type="http://schemas.microsoft.com/office/2007/relationships/hdphoto" Target="../media/hdphoto6.wdp"/><Relationship Id="rId12" Type="http://schemas.openxmlformats.org/officeDocument/2006/relationships/image" Target="../media/image17.png"/><Relationship Id="rId2" Type="http://schemas.openxmlformats.org/officeDocument/2006/relationships/image" Target="../media/image1.png"/><Relationship Id="rId16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microsoft.com/office/2007/relationships/hdphoto" Target="../media/hdphoto10.wdp"/><Relationship Id="rId5" Type="http://schemas.microsoft.com/office/2007/relationships/hdphoto" Target="../media/hdphoto8.wdp"/><Relationship Id="rId15" Type="http://schemas.openxmlformats.org/officeDocument/2006/relationships/image" Target="../media/image12.jpeg"/><Relationship Id="rId10" Type="http://schemas.openxmlformats.org/officeDocument/2006/relationships/image" Target="../media/image16.png"/><Relationship Id="rId4" Type="http://schemas.openxmlformats.org/officeDocument/2006/relationships/image" Target="../media/image14.png"/><Relationship Id="rId9" Type="http://schemas.microsoft.com/office/2007/relationships/hdphoto" Target="../media/hdphoto9.wdp"/><Relationship Id="rId1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0.wdp"/><Relationship Id="rId3" Type="http://schemas.microsoft.com/office/2007/relationships/hdphoto" Target="../media/hdphoto1.wdp"/><Relationship Id="rId7" Type="http://schemas.microsoft.com/office/2007/relationships/hdphoto" Target="../media/hdphoto8.wdp"/><Relationship Id="rId12" Type="http://schemas.openxmlformats.org/officeDocument/2006/relationships/image" Target="../media/image16.png"/><Relationship Id="rId17" Type="http://schemas.openxmlformats.org/officeDocument/2006/relationships/image" Target="../media/image12.jpeg"/><Relationship Id="rId2" Type="http://schemas.openxmlformats.org/officeDocument/2006/relationships/image" Target="../media/image1.png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microsoft.com/office/2007/relationships/hdphoto" Target="../media/hdphoto9.wdp"/><Relationship Id="rId5" Type="http://schemas.microsoft.com/office/2007/relationships/hdphoto" Target="../media/hdphoto12.wdp"/><Relationship Id="rId15" Type="http://schemas.microsoft.com/office/2007/relationships/hdphoto" Target="../media/hdphoto11.wdp"/><Relationship Id="rId10" Type="http://schemas.openxmlformats.org/officeDocument/2006/relationships/image" Target="../media/image15.png"/><Relationship Id="rId4" Type="http://schemas.openxmlformats.org/officeDocument/2006/relationships/image" Target="../media/image19.png"/><Relationship Id="rId9" Type="http://schemas.microsoft.com/office/2007/relationships/hdphoto" Target="../media/hdphoto6.wdp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5.wdp"/><Relationship Id="rId3" Type="http://schemas.microsoft.com/office/2007/relationships/hdphoto" Target="../media/hdphoto1.wdp"/><Relationship Id="rId7" Type="http://schemas.microsoft.com/office/2007/relationships/hdphoto" Target="../media/hdphoto13.wdp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11" Type="http://schemas.microsoft.com/office/2007/relationships/hdphoto" Target="../media/hdphoto15.wdp"/><Relationship Id="rId5" Type="http://schemas.microsoft.com/office/2007/relationships/hdphoto" Target="../media/hdphoto7.wdp"/><Relationship Id="rId15" Type="http://schemas.microsoft.com/office/2007/relationships/hdphoto" Target="../media/hdphoto16.wdp"/><Relationship Id="rId10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microsoft.com/office/2007/relationships/hdphoto" Target="../media/hdphoto14.wdp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08256"/>
            <a:ext cx="7772400" cy="269173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rgbClr val="0000CC"/>
                </a:solidFill>
                <a:latin typeface="Monotype Corsiva" pitchFamily="66" charset="0"/>
              </a:rPr>
              <a:t>Красный </a:t>
            </a:r>
            <a:br>
              <a:rPr lang="ru-RU" sz="115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11500" b="1" dirty="0" smtClean="0">
                <a:solidFill>
                  <a:srgbClr val="0000CC"/>
                </a:solidFill>
                <a:latin typeface="Monotype Corsiva" pitchFamily="66" charset="0"/>
              </a:rPr>
              <a:t>угол</a:t>
            </a:r>
            <a:endParaRPr lang="ru-RU" sz="115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https://mykaleidoscope.ru/x/uploads/posts/2022-10/1666402567_16-mykaleidoscope-ru-p-krasnii-ugolok-v-dome-pinterest-1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99792" y="3717032"/>
            <a:ext cx="3501873" cy="25826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0425"/>
            <a:ext cx="7992888" cy="1470025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00CC"/>
                </a:solidFill>
                <a:latin typeface="Monotype Corsiva" pitchFamily="66" charset="0"/>
              </a:rPr>
              <a:t>Стол</a:t>
            </a:r>
            <a:br>
              <a:rPr lang="ru-RU" sz="96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9600" b="1" dirty="0" smtClean="0">
                <a:solidFill>
                  <a:srgbClr val="0000CC"/>
                </a:solidFill>
                <a:latin typeface="Monotype Corsiva" pitchFamily="66" charset="0"/>
              </a:rPr>
              <a:t>творческих            работ</a:t>
            </a:r>
            <a:endParaRPr lang="ru-RU" sz="96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648" y="0"/>
            <a:ext cx="6300192" cy="35010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992888" cy="1470025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0000CC"/>
                </a:solidFill>
                <a:latin typeface="Monotype Corsiva" pitchFamily="66" charset="0"/>
              </a:rPr>
              <a:t>Библия </a:t>
            </a:r>
            <a:br>
              <a:rPr lang="ru-RU" sz="8000" b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8000" b="1" dirty="0" smtClean="0">
                <a:solidFill>
                  <a:srgbClr val="0000CC"/>
                </a:solidFill>
                <a:latin typeface="Monotype Corsiva" pitchFamily="66" charset="0"/>
              </a:rPr>
              <a:t>в рисунках</a:t>
            </a:r>
            <a:endParaRPr lang="ru-RU" sz="8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3429000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35109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52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9168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730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2" descr="https://finift.net/wp-content/uploads/2019/10/%D0%98%D0%BA%D0%BE%D0%BD%D0%B0-3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1026" l="40837" r="998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734" r="-61051"/>
          <a:stretch/>
        </p:blipFill>
        <p:spPr bwMode="auto">
          <a:xfrm>
            <a:off x="5477364" y="188640"/>
            <a:ext cx="1758932" cy="139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finift.net/wp-content/uploads/2019/10/%D0%98%D0%BA%D0%BE%D0%BD%D0%B0-3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1026" l="40837" r="998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735" r="-60901"/>
          <a:stretch/>
        </p:blipFill>
        <p:spPr bwMode="auto">
          <a:xfrm>
            <a:off x="7164289" y="1844824"/>
            <a:ext cx="1862415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finift.net/wp-content/uploads/2019/10/%D0%98%D0%BA%D0%BE%D0%BD%D0%B0-30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1026" l="40837" r="9985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736" r="-61021"/>
          <a:stretch/>
        </p:blipFill>
        <p:spPr bwMode="auto">
          <a:xfrm>
            <a:off x="5580113" y="1844984"/>
            <a:ext cx="181699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04248" y="296719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67744" y="2141991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3582" y="2136953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4532" y="3649121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64215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103" y="3548261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hareslide.ru/img/thumbs/1e115adffe99b6619f0b38b6865bb43b-800x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98477" y="3721550"/>
            <a:ext cx="1224630" cy="14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0" descr="https://shareslide.ru/img/thumbs/1e115adffe99b6619f0b38b6865bb43b-800x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8867" y="5272881"/>
            <a:ext cx="1224630" cy="14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58800" y="5377659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096" y="5284464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https://e43a2ea406.clvaw-cdnwnd.com/e9411890871790176ac402ecce7d046c/200003034-2a2972a298/%D0%9E%D0%B1%D0%BB%D0%BE%D0%B6%D0%BA%D0%B0%20%D0%9E%D0%9F%D0%9A%203.JPG?ph=e43a2ea40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04248" y="5377659"/>
            <a:ext cx="1704553" cy="121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Рисунок 31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4572000" cy="19168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971600" y="404664"/>
            <a:ext cx="276069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latin typeface="Monotype Corsiva" pitchFamily="66" charset="0"/>
              </a:rPr>
              <a:t>Домино</a:t>
            </a:r>
          </a:p>
        </p:txBody>
      </p:sp>
    </p:spTree>
    <p:extLst>
      <p:ext uri="{BB962C8B-B14F-4D97-AF65-F5344CB8AC3E}">
        <p14:creationId xmlns:p14="http://schemas.microsoft.com/office/powerpoint/2010/main" val="2846515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3429000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52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01008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10" descr="https://shareslide.ru/img/thumbs/1e115adffe99b6619f0b38b6865bb43b-800x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11266" y="188640"/>
            <a:ext cx="1224630" cy="14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s://shareslide.ru/img/thumbs/1e115adffe99b6619f0b38b6865bb43b-800x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106" y="188640"/>
            <a:ext cx="1224630" cy="14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4824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01008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3645024"/>
            <a:ext cx="1728192" cy="1440160"/>
          </a:xfrm>
          <a:prstGeom prst="rect">
            <a:avLst/>
          </a:prstGeom>
          <a:noFill/>
        </p:spPr>
      </p:pic>
      <p:pic>
        <p:nvPicPr>
          <p:cNvPr id="26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1916832"/>
            <a:ext cx="1728192" cy="1440160"/>
          </a:xfrm>
          <a:prstGeom prst="rect">
            <a:avLst/>
          </a:prstGeom>
          <a:noFill/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157192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 descr="https://cs5.livemaster.ru/storage/55/fc/4d40ba741f16bc1a476b2d0aa67p--suveniry-i-podarki-pravoslavnye-simvoly-very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88" b="86328" l="11379" r="85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00808"/>
            <a:ext cx="1320904" cy="18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804248" y="5373216"/>
            <a:ext cx="1584175" cy="1203972"/>
          </a:xfrm>
          <a:prstGeom prst="rect">
            <a:avLst/>
          </a:prstGeom>
          <a:noFill/>
        </p:spPr>
      </p:pic>
      <p:pic>
        <p:nvPicPr>
          <p:cNvPr id="31" name="Picture 4" descr="https://cs5.livemaster.ru/storage/55/fc/4d40ba741f16bc1a476b2d0aa67p--suveniry-i-podarki-pravoslavnye-simvoly-very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88" b="86328" l="11379" r="85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84984"/>
            <a:ext cx="1320904" cy="18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https://shareslide.ru/img/thumbs/1e115adffe99b6619f0b38b6865bb43b-800x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83768" y="5373216"/>
            <a:ext cx="1224630" cy="142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3387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5395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6250" b="93125" l="2810" r="2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724128" y="3501008"/>
            <a:ext cx="1243584" cy="127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6250" b="93125" l="2810" r="2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899592" y="5373216"/>
            <a:ext cx="1243584" cy="127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515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4551649" cy="17728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5158503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51649" y="3372727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52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9168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730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4288" y="116632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1925385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0886" y="5300296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s5.livemaster.ru/storage/55/fc/4d40ba741f16bc1a476b2d0aa67p--suveniry-i-podarki-pravoslavnye-simvoly-ver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88" b="86328" l="11379" r="85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10" y="1820001"/>
            <a:ext cx="1320904" cy="18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5167" l="10000" r="8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69" y="3480549"/>
            <a:ext cx="1217651" cy="182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833" b="93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84984"/>
            <a:ext cx="1172603" cy="186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6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24282"/>
            <a:ext cx="1294656" cy="197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301208"/>
            <a:ext cx="1683094" cy="1440160"/>
          </a:xfrm>
          <a:prstGeom prst="rect">
            <a:avLst/>
          </a:prstGeom>
          <a:noFill/>
        </p:spPr>
      </p:pic>
      <p:pic>
        <p:nvPicPr>
          <p:cNvPr id="27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116" y="224644"/>
            <a:ext cx="1683094" cy="1440160"/>
          </a:xfrm>
          <a:prstGeom prst="rect">
            <a:avLst/>
          </a:prstGeom>
          <a:noFill/>
        </p:spPr>
      </p:pic>
      <p:pic>
        <p:nvPicPr>
          <p:cNvPr id="29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6876256" y="3645024"/>
            <a:ext cx="1584175" cy="1203972"/>
          </a:xfrm>
          <a:prstGeom prst="rect">
            <a:avLst/>
          </a:prstGeom>
          <a:noFill/>
        </p:spPr>
      </p:pic>
      <p:pic>
        <p:nvPicPr>
          <p:cNvPr id="30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5580112" y="5445224"/>
            <a:ext cx="1584175" cy="1203972"/>
          </a:xfrm>
          <a:prstGeom prst="rect">
            <a:avLst/>
          </a:prstGeom>
          <a:noFill/>
        </p:spPr>
      </p:pic>
      <p:pic>
        <p:nvPicPr>
          <p:cNvPr id="31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2195736" y="5445224"/>
            <a:ext cx="1584175" cy="1203972"/>
          </a:xfrm>
          <a:prstGeom prst="rect">
            <a:avLst/>
          </a:prstGeom>
          <a:noFill/>
        </p:spPr>
      </p:pic>
      <p:pic>
        <p:nvPicPr>
          <p:cNvPr id="32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1916832"/>
            <a:ext cx="1683094" cy="1440160"/>
          </a:xfrm>
          <a:prstGeom prst="rect">
            <a:avLst/>
          </a:prstGeom>
          <a:noFill/>
        </p:spPr>
      </p:pic>
      <p:pic>
        <p:nvPicPr>
          <p:cNvPr id="33" name="Picture 8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3833" b="93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0"/>
            <a:ext cx="1172603" cy="186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8" descr="https://i.mycdn.me/i?r=AzEPZsRbOZEKgBhR0XGMT1RkHWWJ7yWPsaLUfV-Np2i7MaaKTM5SRkZCeTgDn6uOyic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8640"/>
            <a:ext cx="945107" cy="14176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6515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4551649" cy="17728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5158503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51649" y="3372727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52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9168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730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81194" y="116632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4288" y="116632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3568" y="1925385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80164" y="3647261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s://svyatsy-shop.ru/pictures/product/big/17490_bi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6800" l="509" r="923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0886" y="5300296"/>
            <a:ext cx="1152128" cy="143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s5.livemaster.ru/storage/55/fc/4d40ba741f16bc1a476b2d0aa67p--suveniry-i-podarki-pravoslavnye-simvoly-ver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88" b="86328" l="11379" r="85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210" y="1820001"/>
            <a:ext cx="1320904" cy="18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5167" l="10000" r="89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69" y="3480549"/>
            <a:ext cx="1217651" cy="182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3833" b="9383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4283"/>
            <a:ext cx="1172603" cy="186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vyatsy-shop.ru/pictures/product/middle/8561_middle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6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624282"/>
            <a:ext cx="1294656" cy="197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5301208"/>
            <a:ext cx="1683094" cy="1440160"/>
          </a:xfrm>
          <a:prstGeom prst="rect">
            <a:avLst/>
          </a:prstGeom>
          <a:noFill/>
        </p:spPr>
      </p:pic>
      <p:pic>
        <p:nvPicPr>
          <p:cNvPr id="26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4681" y="213262"/>
            <a:ext cx="1683094" cy="1440160"/>
          </a:xfrm>
          <a:prstGeom prst="rect">
            <a:avLst/>
          </a:prstGeom>
          <a:noFill/>
        </p:spPr>
      </p:pic>
      <p:pic>
        <p:nvPicPr>
          <p:cNvPr id="27" name="Picture 4" descr="https://finift.net/wp-content/uploads/2019/10/%D0%98%D0%BA%D0%BE%D0%BD%D0%B0-21.jpg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116" y="224644"/>
            <a:ext cx="1683094" cy="1440160"/>
          </a:xfrm>
          <a:prstGeom prst="rect">
            <a:avLst/>
          </a:prstGeom>
          <a:noFill/>
        </p:spPr>
      </p:pic>
      <p:pic>
        <p:nvPicPr>
          <p:cNvPr id="28" name="Picture 4" descr="https://cs5.livemaster.ru/storage/55/fc/4d40ba741f16bc1a476b2d0aa67p--suveniry-i-podarki-pravoslavnye-simvoly-very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88" b="86328" l="11379" r="852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107547"/>
            <a:ext cx="1320904" cy="184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5436096" y="3645024"/>
            <a:ext cx="1584175" cy="1203972"/>
          </a:xfrm>
          <a:prstGeom prst="rect">
            <a:avLst/>
          </a:prstGeom>
          <a:noFill/>
        </p:spPr>
      </p:pic>
      <p:pic>
        <p:nvPicPr>
          <p:cNvPr id="29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6876256" y="3645024"/>
            <a:ext cx="1584175" cy="1203972"/>
          </a:xfrm>
          <a:prstGeom prst="rect">
            <a:avLst/>
          </a:prstGeom>
          <a:noFill/>
        </p:spPr>
      </p:pic>
      <p:pic>
        <p:nvPicPr>
          <p:cNvPr id="30" name="Picture 2" descr="https://vsegda-pomnim.com/uploads/posts/2022-01/1643131774_4-vsegda-pomnim-com-p-ikonostas-v-chasovne-foto-4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5580113" y="5373216"/>
            <a:ext cx="1584175" cy="12039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65153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3429000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1772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0520" y="1166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916832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730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5201816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250" b="93125" l="2810" r="2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557711" y="1961310"/>
            <a:ext cx="1243584" cy="127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0" b="92667" l="27875" r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4128" y="5373216"/>
            <a:ext cx="1080120" cy="125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167" b="55500" l="74250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36296" y="3573016"/>
            <a:ext cx="1080120" cy="130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33" b="53667" l="12375" r="2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08304" y="1772816"/>
            <a:ext cx="1152128" cy="134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52" y="5201816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Рисунок 20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88640"/>
            <a:ext cx="4427984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272587"/>
            <a:ext cx="1008112" cy="158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6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0" b="92667" l="27875" r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11760" y="3717032"/>
            <a:ext cx="1080120" cy="125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0" b="92667" l="27875" r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3717032"/>
            <a:ext cx="1080120" cy="125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500" b="92667" l="27875" r="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2132856"/>
            <a:ext cx="1080120" cy="125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167" b="55500" l="74250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83768" y="2060848"/>
            <a:ext cx="1080120" cy="130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167" b="55500" l="74250" r="9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260648"/>
            <a:ext cx="1080120" cy="1301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250" b="93125" l="2810" r="2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411760" y="332656"/>
            <a:ext cx="1243584" cy="127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0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23833" b="53667" l="12375" r="2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4128" y="188640"/>
            <a:ext cx="117228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33" b="53667" l="12375" r="2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64288" y="188640"/>
            <a:ext cx="1152128" cy="134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 descr="https://shareslide.ru/img/thumbs/6f96de7660a2c843c0670b1119f3385d-800x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3833" b="53667" l="12375" r="26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6136" y="3501008"/>
            <a:ext cx="1152128" cy="134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6250" b="93125" l="2810" r="255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2339752" y="5373216"/>
            <a:ext cx="1243584" cy="127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515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4572000" cy="26369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0"/>
            <a:ext cx="4572000" cy="26369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grizly.club/uploads/posts/2022-12/1670819110_grizly-club-p-svitok-png-15.png"/>
          <p:cNvPicPr/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2000" y="4077072"/>
            <a:ext cx="4572000" cy="27809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7696" y="318182"/>
            <a:ext cx="331236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Фольклорная копилка</a:t>
            </a:r>
          </a:p>
          <a:p>
            <a:pPr algn="ctr"/>
            <a:r>
              <a:rPr lang="ru-RU" sz="2800" b="1" dirty="0" smtClean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(загадки, пословицы)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00349" y="533626"/>
            <a:ext cx="41263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Православные праздники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07338" y="4741401"/>
            <a:ext cx="33123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Словарь</a:t>
            </a:r>
          </a:p>
          <a:p>
            <a:pPr algn="ctr"/>
            <a:endParaRPr lang="ru-RU" sz="6600" b="1" dirty="0" smtClean="0">
              <a:solidFill>
                <a:srgbClr val="0000CC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80010" y="4396462"/>
            <a:ext cx="21194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0000CC"/>
                </a:solidFill>
                <a:latin typeface="Monotype Corsiva" pitchFamily="66" charset="0"/>
              </a:rPr>
              <a:t>Игра</a:t>
            </a:r>
            <a:endParaRPr lang="ru-RU" sz="8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15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Красный  угол</vt:lpstr>
      <vt:lpstr>Стол творческих            работ</vt:lpstr>
      <vt:lpstr>Библия  в рисунках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 «ОДНКНР»</dc:title>
  <dc:creator>Lenovo</dc:creator>
  <cp:lastModifiedBy>User</cp:lastModifiedBy>
  <cp:revision>44</cp:revision>
  <cp:lastPrinted>2023-05-06T05:06:12Z</cp:lastPrinted>
  <dcterms:created xsi:type="dcterms:W3CDTF">2023-03-26T13:39:28Z</dcterms:created>
  <dcterms:modified xsi:type="dcterms:W3CDTF">2023-05-06T05:12:10Z</dcterms:modified>
</cp:coreProperties>
</file>