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7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Прямое и переносное значение слов</a:t>
            </a:r>
            <a:br>
              <a:rPr lang="ru-RU" dirty="0" smtClean="0"/>
            </a:br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786190"/>
            <a:ext cx="6029340" cy="1357321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dirty="0" smtClean="0"/>
              <a:t>Подготовил учитель русского языка  и литературы МБОУ «</a:t>
            </a:r>
            <a:r>
              <a:rPr lang="ru-RU" dirty="0" err="1" smtClean="0"/>
              <a:t>Борисовская</a:t>
            </a:r>
            <a:r>
              <a:rPr lang="ru-RU" dirty="0" smtClean="0"/>
              <a:t> СОШ»</a:t>
            </a:r>
          </a:p>
          <a:p>
            <a:pPr algn="r"/>
            <a:r>
              <a:rPr lang="ru-RU" dirty="0" smtClean="0"/>
              <a:t>Инкина Н.А.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6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29644"/>
            <a:ext cx="4038600" cy="3028950"/>
          </a:xfrm>
        </p:spPr>
      </p:pic>
      <p:pic>
        <p:nvPicPr>
          <p:cNvPr id="6" name="Содержимое 5" descr="img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29644"/>
            <a:ext cx="4038600" cy="3028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Сравним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142984"/>
            <a:ext cx="778674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Употребление слов или оборотов речи в переносном значении называется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метафорой.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Найдите в словарях все возможные значения приведённых ниже слов (в том числе переносные). </a:t>
            </a:r>
          </a:p>
          <a:p>
            <a:r>
              <a:rPr lang="ru-RU" dirty="0" smtClean="0"/>
              <a:t>Запишите с каждым значением предложение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/>
              <a:t>кнопка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/>
              <a:t>ледяной</a:t>
            </a:r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/>
              <a:t>трещит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Творческая работа «Найди значения»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1.Сегодня на уроке мы повторили…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2.Мы узнали…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3.Научились 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4.Самым интересным мне показался тот момент, когда 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5.Трудным для меня стало…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Ребята продолжите предложения: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рисунок, где можно было бы увидеть переносное значение слова, придумать предложение с этим словом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4" name="Рисунок 3" descr="2013140913004630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3" y="2857496"/>
            <a:ext cx="6334141" cy="32861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3571876"/>
            <a:ext cx="3974592" cy="2697626"/>
          </a:xfrm>
        </p:spPr>
        <p:txBody>
          <a:bodyPr/>
          <a:lstStyle/>
          <a:p>
            <a:r>
              <a:rPr lang="ru-RU" dirty="0" smtClean="0"/>
              <a:t>Загадка №1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42852"/>
            <a:ext cx="6215106" cy="3643338"/>
          </a:xfrm>
        </p:spPr>
        <p:txBody>
          <a:bodyPr/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 Заворчал живой замок,</a:t>
            </a:r>
            <a:br>
              <a:rPr lang="ru-RU" dirty="0" smtClean="0"/>
            </a:br>
            <a:r>
              <a:rPr lang="ru-RU" dirty="0" smtClean="0"/>
              <a:t>Лег у двери поперек.</a:t>
            </a:r>
            <a:br>
              <a:rPr lang="ru-RU" dirty="0" smtClean="0"/>
            </a:br>
            <a:r>
              <a:rPr lang="ru-RU" dirty="0" smtClean="0"/>
              <a:t>Две медали на груди.</a:t>
            </a:r>
            <a:br>
              <a:rPr lang="ru-RU" dirty="0" smtClean="0"/>
            </a:br>
            <a:r>
              <a:rPr lang="ru-RU" dirty="0" smtClean="0"/>
              <a:t>Лучше в дом не заходи!</a:t>
            </a:r>
          </a:p>
          <a:p>
            <a:endParaRPr lang="ru-RU" dirty="0"/>
          </a:p>
        </p:txBody>
      </p:sp>
      <p:pic>
        <p:nvPicPr>
          <p:cNvPr id="5" name="Рисунок 4" descr="RTYexcdvrq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403950"/>
            <a:ext cx="4643470" cy="3096884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1871650" cy="766778"/>
          </a:xfrm>
        </p:spPr>
        <p:txBody>
          <a:bodyPr/>
          <a:lstStyle/>
          <a:p>
            <a:pPr algn="ctr"/>
            <a:r>
              <a:rPr lang="ru-RU" dirty="0" smtClean="0"/>
              <a:t>Загадка №2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357554" y="5000636"/>
            <a:ext cx="5036638" cy="1643074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Синенький звонок висит,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Никогда он не звенит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024x768_419399_[www.ArtFile.ru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74638"/>
            <a:ext cx="6000792" cy="4572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857232"/>
            <a:ext cx="3752738" cy="1143008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Загадка №3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29190" y="2857496"/>
            <a:ext cx="3465002" cy="341200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кусает, но не пёс.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Зубок есть. Но где же рот?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Белый носит сюртучок.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это? Скажи……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hesnok-fot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93240"/>
            <a:ext cx="4071966" cy="35645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76630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Хитрюшкин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принёс в детский сад заводной автомобиль «Запорожец» и рассказал историю о том, как он его покупал: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Хотел купить вам «Чайку», пришел в магазин, а продавец говорит: «Сейчас продал последнюю «Чайку»». Я прямо лопнул от досады. Потом успокоился, взял себя в руки и пошел в соседний магазин. Смотрю- на прилавке «Чайка». Я от радости аж подпрыгнул до потолка. Но «Чайка» мне не досталась. Меня опередил другой покупатель. Тут я ну просто вышел из себя и купил «Запорожец». Впрочем, я всё нарисовал. Посмотрите, что со мной было в магазине игрушек.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-Такого не бывает, - сказали 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художника </a:t>
            </a:r>
            <a:r>
              <a:rPr lang="ru-RU" dirty="0" err="1" smtClean="0"/>
              <a:t>Хитрюшкина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85728"/>
            <a:ext cx="7215238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857232"/>
            <a:ext cx="50006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Проверка по эталону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1.Лопнул от досады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2.Подпрыгнул до потолка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Вышел из себя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Взял себя в руки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Прямое и переносное значение слов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между ними общего?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Гусеница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Гусеница</a:t>
            </a:r>
            <a:endParaRPr lang="ru-RU" dirty="0"/>
          </a:p>
        </p:txBody>
      </p:sp>
      <p:pic>
        <p:nvPicPr>
          <p:cNvPr id="7" name="Содержимое 6" descr="Раскраски-гусеничка-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" y="1799431"/>
            <a:ext cx="4040188" cy="3232150"/>
          </a:xfrm>
        </p:spPr>
      </p:pic>
      <p:pic>
        <p:nvPicPr>
          <p:cNvPr id="8" name="Содержимое 7" descr="fire-from-tank-0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1785927"/>
            <a:ext cx="4041775" cy="321471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303</Words>
  <PresentationFormat>Экран (4:3)</PresentationFormat>
  <Paragraphs>45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Прямое и переносное значение слов 5 класс</vt:lpstr>
      <vt:lpstr>Слайд 2</vt:lpstr>
      <vt:lpstr>Загадка №2</vt:lpstr>
      <vt:lpstr>Загадка №3</vt:lpstr>
      <vt:lpstr>История художника Хитрюшкина</vt:lpstr>
      <vt:lpstr>Слайд 6</vt:lpstr>
      <vt:lpstr>Слайд 7</vt:lpstr>
      <vt:lpstr>Тема урока</vt:lpstr>
      <vt:lpstr>Что же между ними общего?</vt:lpstr>
      <vt:lpstr>Сравним</vt:lpstr>
      <vt:lpstr>Слайд 11</vt:lpstr>
      <vt:lpstr>Слайд 12</vt:lpstr>
      <vt:lpstr>Творческая работа «Найди значения»</vt:lpstr>
      <vt:lpstr>Ребята продолжите предложения: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Прямое и переносное значение слов 5 класс</dc:title>
  <dc:creator>1</dc:creator>
  <cp:lastModifiedBy>1</cp:lastModifiedBy>
  <cp:revision>25</cp:revision>
  <dcterms:created xsi:type="dcterms:W3CDTF">2021-02-03T20:24:39Z</dcterms:created>
  <dcterms:modified xsi:type="dcterms:W3CDTF">2021-02-06T17:53:31Z</dcterms:modified>
</cp:coreProperties>
</file>