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56" r:id="rId2"/>
    <p:sldId id="272" r:id="rId3"/>
    <p:sldId id="257" r:id="rId4"/>
    <p:sldId id="258" r:id="rId5"/>
    <p:sldId id="259" r:id="rId6"/>
    <p:sldId id="273" r:id="rId7"/>
    <p:sldId id="260" r:id="rId8"/>
    <p:sldId id="262" r:id="rId9"/>
    <p:sldId id="263" r:id="rId10"/>
    <p:sldId id="261" r:id="rId11"/>
    <p:sldId id="264" r:id="rId12"/>
    <p:sldId id="265" r:id="rId13"/>
    <p:sldId id="266" r:id="rId14"/>
    <p:sldId id="267" r:id="rId15"/>
    <p:sldId id="274" r:id="rId16"/>
    <p:sldId id="269" r:id="rId17"/>
    <p:sldId id="275" r:id="rId18"/>
    <p:sldId id="276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75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5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80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134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745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694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302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4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114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89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49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2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29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12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6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1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E4F074-803D-4662-B5A7-2EEA062C44F8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057AD5-0C49-4F1C-A8B7-A633C6A77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1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4030" y="1841112"/>
            <a:ext cx="8689976" cy="2509213"/>
          </a:xfrm>
        </p:spPr>
        <p:txBody>
          <a:bodyPr/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Welcome to Nadvoitsy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09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726C18C-9EC9-47FB-9AE4-C6E86CDF16F2}"/>
              </a:ext>
            </a:extLst>
          </p:cNvPr>
          <p:cNvSpPr txBox="1"/>
          <p:nvPr/>
        </p:nvSpPr>
        <p:spPr>
          <a:xfrm>
            <a:off x="1456580" y="335200"/>
            <a:ext cx="42330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Nadvoitsy is a hometown for Rashid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Nurgaliev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 former Minister of Internal Affairs of the Russian Federation.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Нургалиев, Рашид Гумарович — Википедия">
            <a:extLst>
              <a:ext uri="{FF2B5EF4-FFF2-40B4-BE49-F238E27FC236}">
                <a16:creationId xmlns:a16="http://schemas.microsoft.com/office/drawing/2014/main" xmlns="" id="{AD7B16AA-B822-4EC8-9470-4210F9FA5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55" y="2529539"/>
            <a:ext cx="3028334" cy="404027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Бывший начальник УФСКН назначен замглавы Карелии - Политика - ТАСС">
            <a:extLst>
              <a:ext uri="{FF2B5EF4-FFF2-40B4-BE49-F238E27FC236}">
                <a16:creationId xmlns:a16="http://schemas.microsoft.com/office/drawing/2014/main" xmlns="" id="{5015D0CA-B9E1-4FD0-8E52-050B3B887F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7" r="35797"/>
          <a:stretch/>
        </p:blipFill>
        <p:spPr bwMode="auto">
          <a:xfrm>
            <a:off x="7837317" y="335200"/>
            <a:ext cx="3136470" cy="394302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726C18C-9EC9-47FB-9AE4-C6E86CDF16F2}"/>
              </a:ext>
            </a:extLst>
          </p:cNvPr>
          <p:cNvSpPr txBox="1"/>
          <p:nvPr/>
        </p:nvSpPr>
        <p:spPr>
          <a:xfrm>
            <a:off x="7693854" y="4549676"/>
            <a:ext cx="38027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Alexander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Pshenitsin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 Head of the Federal Service for Drug Control of the Republic of Karelia.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614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Мальцева Алина Матвеевна | Дом писателей">
            <a:extLst>
              <a:ext uri="{FF2B5EF4-FFF2-40B4-BE49-F238E27FC236}">
                <a16:creationId xmlns:a16="http://schemas.microsoft.com/office/drawing/2014/main" xmlns="" id="{D5A31603-0CEC-40FF-AAB5-0BA66C28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718" y="1669582"/>
            <a:ext cx="3334396" cy="479653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EA5DC64-3525-45F1-8393-847A4275BE11}"/>
              </a:ext>
            </a:extLst>
          </p:cNvPr>
          <p:cNvSpPr txBox="1"/>
          <p:nvPr/>
        </p:nvSpPr>
        <p:spPr>
          <a:xfrm>
            <a:off x="0" y="322860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Alina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Maltseva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 author of books which you can find in Russian libraries. Svetlana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Meltsova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 Head of Education in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Segezha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District.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Как использовать мобильный телефон на уроке и создавать рукописные книги  (фоторепортаж) — Интернет-журнал «Лицей»">
            <a:extLst>
              <a:ext uri="{FF2B5EF4-FFF2-40B4-BE49-F238E27FC236}">
                <a16:creationId xmlns:a16="http://schemas.microsoft.com/office/drawing/2014/main" xmlns="" id="{045B70E9-7A62-4B9F-9418-8E4270CA82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r="24236"/>
          <a:stretch/>
        </p:blipFill>
        <p:spPr bwMode="auto">
          <a:xfrm>
            <a:off x="6865257" y="1669582"/>
            <a:ext cx="3599543" cy="476794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796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3698BF-B395-409B-A13E-20CEF9EB1CC3}"/>
              </a:ext>
            </a:extLst>
          </p:cNvPr>
          <p:cNvSpPr txBox="1"/>
          <p:nvPr/>
        </p:nvSpPr>
        <p:spPr>
          <a:xfrm>
            <a:off x="0" y="398498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Alexander Kalinin, an officer, the Hero of Russia.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алинин, Александр Анатольевич — Википедия">
            <a:extLst>
              <a:ext uri="{FF2B5EF4-FFF2-40B4-BE49-F238E27FC236}">
                <a16:creationId xmlns:a16="http://schemas.microsoft.com/office/drawing/2014/main" xmlns="" id="{F9769181-7018-47BC-9D67-06ED77A79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35" y="1490517"/>
            <a:ext cx="3508311" cy="493502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58" y="1490517"/>
            <a:ext cx="2860641" cy="49350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4797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Tasks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11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517640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:a16="http://schemas.microsoft.com/office/drawing/2014/main" xmlns="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:a16="http://schemas.microsoft.com/office/drawing/2014/main" xmlns="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:a16="http://schemas.microsoft.com/office/drawing/2014/main" xmlns="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016022"/>
              </p:ext>
            </p:extLst>
          </p:nvPr>
        </p:nvGraphicFramePr>
        <p:xfrm>
          <a:off x="3421548" y="981773"/>
          <a:ext cx="5037184" cy="3488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7479">
                  <a:extLst>
                    <a:ext uri="{9D8B030D-6E8A-4147-A177-3AD203B41FA5}">
                      <a16:colId xmlns:a16="http://schemas.microsoft.com/office/drawing/2014/main" xmlns="" val="3072403138"/>
                    </a:ext>
                  </a:extLst>
                </a:gridCol>
                <a:gridCol w="2519705">
                  <a:extLst>
                    <a:ext uri="{9D8B030D-6E8A-4147-A177-3AD203B41FA5}">
                      <a16:colId xmlns:a16="http://schemas.microsoft.com/office/drawing/2014/main" xmlns="" val="746816720"/>
                    </a:ext>
                  </a:extLst>
                </a:gridCol>
              </a:tblGrid>
              <a:tr h="3488627"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Svetlana   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Ivan          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Alexander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Kliment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Alina       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Mikhail    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Alexander                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Rashid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Maltseva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Kalinin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Nurgaliev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Pshenitsin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Meltsova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Voroshilov</a:t>
                      </a: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Spiridonov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Prishvin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2625643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1. </a:t>
            </a:r>
            <a:r>
              <a:rPr lang="en-US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Match.</a:t>
            </a:r>
            <a:endParaRPr lang="ru-RU" alt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0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517640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/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:a16="http://schemas.microsoft.com/office/drawing/2014/main" xmlns="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:a16="http://schemas.microsoft.com/office/drawing/2014/main" xmlns="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:a16="http://schemas.microsoft.com/office/drawing/2014/main" xmlns="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2. Complete the sentences using the names of these people.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… is the former Minister of Internal Affairs of the Russian Federation.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… is the Head of Education in 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Segezha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District.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… was the Hero of Russia.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… was one of the leaders of the Red Guard.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… was a famous Russian writer.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… was the 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Сommander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-in-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Сhief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the Red Army.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…is an author of books which you can find in Russian libraries.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… the Head of the Federal Service for Drug Control of the Republic of Karelia.</a:t>
            </a:r>
          </a:p>
        </p:txBody>
      </p:sp>
    </p:spTree>
    <p:extLst>
      <p:ext uri="{BB962C8B-B14F-4D97-AF65-F5344CB8AC3E}">
        <p14:creationId xmlns:p14="http://schemas.microsoft.com/office/powerpoint/2010/main" val="3599227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7FA734CD-8984-494B-854A-5638D600B6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8686"/>
            <a:ext cx="8024327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3. Find information about the following dates.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18th century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2. 1916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1941-1945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4. 8000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849A4F2C-FA62-418D-BDB7-9868CA2D2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358" y="827524"/>
            <a:ext cx="6045360" cy="278653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C5C12A7-10E6-46B7-97E2-6E7BEAD7E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358" y="3908783"/>
            <a:ext cx="6045360" cy="27881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Picture 5" descr="Надвоицкий завод: консервация без признаков жизни | Петрозаводск ГОВОРИТ |  Газета &quot;Петрозаводск&quot; online | Новости Петрозаводска и Карелии">
            <a:extLst>
              <a:ext uri="{FF2B5EF4-FFF2-40B4-BE49-F238E27FC236}">
                <a16:creationId xmlns:a16="http://schemas.microsoft.com/office/drawing/2014/main" xmlns="" id="{5AB7BAAF-CB1A-45AD-8B94-FA10786A6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25" y="2123209"/>
            <a:ext cx="5349146" cy="33283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469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517640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/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:a16="http://schemas.microsoft.com/office/drawing/2014/main" xmlns="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:a16="http://schemas.microsoft.com/office/drawing/2014/main" xmlns="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:a16="http://schemas.microsoft.com/office/drawing/2014/main" xmlns="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4. </a:t>
            </a:r>
            <a:r>
              <a:rPr lang="ru-RU" alt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Translate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борьба между интервентами и красногвардейцами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на берегу </a:t>
            </a:r>
            <a:r>
              <a:rPr lang="ru-RU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Воицкого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озера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знаменитости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развитие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под командованием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 течение войны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в честь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памятник павшим</a:t>
            </a:r>
          </a:p>
        </p:txBody>
      </p:sp>
    </p:spTree>
    <p:extLst>
      <p:ext uri="{BB962C8B-B14F-4D97-AF65-F5344CB8AC3E}">
        <p14:creationId xmlns:p14="http://schemas.microsoft.com/office/powerpoint/2010/main" val="4060824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19A6B6F-4F27-49AD-A4E9-108EE0BDA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4625" r="11635" b="7755"/>
          <a:stretch/>
        </p:blipFill>
        <p:spPr bwMode="auto">
          <a:xfrm>
            <a:off x="6672883" y="4708140"/>
            <a:ext cx="1346190" cy="20161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/>
        </p:spPr>
      </p:pic>
      <p:pic>
        <p:nvPicPr>
          <p:cNvPr id="5" name="Picture 2" descr="Мальцева Алина Матвеевна | Дом писателей">
            <a:extLst>
              <a:ext uri="{FF2B5EF4-FFF2-40B4-BE49-F238E27FC236}">
                <a16:creationId xmlns:a16="http://schemas.microsoft.com/office/drawing/2014/main" xmlns="" id="{7AD46E96-76C7-43DF-A10B-BA59DD3F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4" y="4708140"/>
            <a:ext cx="1436160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линин, Александр Анатольевич — Википедия">
            <a:extLst>
              <a:ext uri="{FF2B5EF4-FFF2-40B4-BE49-F238E27FC236}">
                <a16:creationId xmlns:a16="http://schemas.microsoft.com/office/drawing/2014/main" xmlns="" id="{575A1788-4F33-4279-B685-A5C73BEE4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476" y="4708140"/>
            <a:ext cx="1468664" cy="20659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Нургалиев, Рашид Гумарович — Википедия">
            <a:extLst>
              <a:ext uri="{FF2B5EF4-FFF2-40B4-BE49-F238E27FC236}">
                <a16:creationId xmlns:a16="http://schemas.microsoft.com/office/drawing/2014/main" xmlns="" id="{3D641974-8732-42E5-9F6D-68D665869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28" y="4708140"/>
            <a:ext cx="1528148" cy="20387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732" y="4708140"/>
            <a:ext cx="1526223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9957" y="4708140"/>
            <a:ext cx="1720985" cy="2016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5. Fill in with the prepositions </a:t>
            </a:r>
            <a:endParaRPr lang="en-US" alt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  </a:t>
            </a:r>
            <a:r>
              <a:rPr lang="en-US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   ON    IN    BETWEEN    UNDER    BY    TO.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Nadvoitsy is situated ____ the bank ____ the 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Voitsy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Lake.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It was mentioned ____ official papers ____ the beginning ____ the 18th century thanks ____ silver mine.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Nadvoitsy was visited ____ some celebrities.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The memorial plaque ____ 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honour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____ struggle ____ the Anglo-American invaders and the troop ____ Red Guards ____ the command ____ </a:t>
            </a:r>
            <a:r>
              <a:rPr lang="en-US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Spiridonov</a:t>
            </a: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____ the building ____ railway station.</a:t>
            </a:r>
          </a:p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One ____ the streets was named ____ him.</a:t>
            </a:r>
          </a:p>
        </p:txBody>
      </p:sp>
    </p:spTree>
    <p:extLst>
      <p:ext uri="{BB962C8B-B14F-4D97-AF65-F5344CB8AC3E}">
        <p14:creationId xmlns:p14="http://schemas.microsoft.com/office/powerpoint/2010/main" val="2438152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23ED35A1-85F8-4943-A4AC-A2D21B6DA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4666"/>
            <a:ext cx="11756372" cy="3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6. Correct the sentences.</a:t>
            </a:r>
          </a:p>
          <a:p>
            <a:pPr marL="457200" lvl="0" indent="-45720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main waterway is the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Voitsy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Lake.</a:t>
            </a:r>
          </a:p>
          <a:p>
            <a:pPr marL="457200" lvl="0" indent="-45720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Nadvoitsy was a small settlement but then it began its development thanks to building of railway.</a:t>
            </a:r>
          </a:p>
          <a:p>
            <a:pPr marL="457200" lvl="0" indent="-45720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the memorial plaque in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honour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struggle between the Anglo-American invaders and the troop of Red Guards under the command of Voroshilov on the building of library.</a:t>
            </a:r>
          </a:p>
          <a:p>
            <a:pPr marL="457200" lvl="0" indent="-45720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“The 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Monument to Citizens of Nadvoitsy Perished during the Struggle between the Anglo-American Invaders and the Troop of Red Guards”.</a:t>
            </a:r>
          </a:p>
          <a:p>
            <a:pPr marL="457200" lvl="0" indent="-45720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Mikhail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Prishvin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described the deeds of famous people in his famous book “In the Land of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Unfrightened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Animals”.</a:t>
            </a:r>
          </a:p>
        </p:txBody>
      </p:sp>
      <p:pic>
        <p:nvPicPr>
          <p:cNvPr id="3" name="Picture 5" descr="Водопад Воицкий Падун.Карелия.. | Пикабу">
            <a:extLst>
              <a:ext uri="{FF2B5EF4-FFF2-40B4-BE49-F238E27FC236}">
                <a16:creationId xmlns:a16="http://schemas.microsoft.com/office/drawing/2014/main" xmlns="" id="{729ECD3D-6471-4FB7-BB0F-267E42580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31" y="4108817"/>
            <a:ext cx="3941001" cy="262148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О канале">
            <a:extLst>
              <a:ext uri="{FF2B5EF4-FFF2-40B4-BE49-F238E27FC236}">
                <a16:creationId xmlns:a16="http://schemas.microsoft.com/office/drawing/2014/main" xmlns="" id="{D2B011BB-F27C-442B-9152-B3CEACBA1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35" y="4108817"/>
            <a:ext cx="3918594" cy="26076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26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A15B4B1-7F9C-4EB1-8296-A5A5C35FBAD7}"/>
              </a:ext>
            </a:extLst>
          </p:cNvPr>
          <p:cNvSpPr txBox="1"/>
          <p:nvPr/>
        </p:nvSpPr>
        <p:spPr>
          <a:xfrm>
            <a:off x="4793624" y="357287"/>
            <a:ext cx="2604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DD37BA7-9499-4835-9794-76111164C755}"/>
              </a:ext>
            </a:extLst>
          </p:cNvPr>
          <p:cNvSpPr txBox="1"/>
          <p:nvPr/>
        </p:nvSpPr>
        <p:spPr>
          <a:xfrm>
            <a:off x="951722" y="1324947"/>
            <a:ext cx="94705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Calling card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History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Famous people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Tasks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510" y="1324947"/>
            <a:ext cx="4438650" cy="249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5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428FE13E-23BE-4438-9079-ED374B8DD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29" y="1310271"/>
            <a:ext cx="4122057" cy="337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“Calling card of Nadvoitsy” is the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Voitsy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Waterfall, the monument to nature and history. It gave the name to this town.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Nadvoitsy is situated on the bank of the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Voitsy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Lake. The main waterway is the White Sea–Baltic Canal.</a:t>
            </a:r>
          </a:p>
        </p:txBody>
      </p:sp>
      <p:pic>
        <p:nvPicPr>
          <p:cNvPr id="1029" name="Picture 5" descr="Водопад Воицкий Падун.Карелия.. | Пикабу">
            <a:extLst>
              <a:ext uri="{FF2B5EF4-FFF2-40B4-BE49-F238E27FC236}">
                <a16:creationId xmlns:a16="http://schemas.microsoft.com/office/drawing/2014/main" xmlns="" id="{76211000-4356-4C30-92D4-AE83F6806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743" y="1125605"/>
            <a:ext cx="7087966" cy="471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11033" y="138277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Calling card </a:t>
            </a:r>
          </a:p>
        </p:txBody>
      </p:sp>
    </p:spTree>
    <p:extLst>
      <p:ext uri="{BB962C8B-B14F-4D97-AF65-F5344CB8AC3E}">
        <p14:creationId xmlns:p14="http://schemas.microsoft.com/office/powerpoint/2010/main" val="388437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14978BE3-EA63-46BF-B585-2656E1CEA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77" y="4353103"/>
            <a:ext cx="4822263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Nadvoitsy is rather old town; it was mentioned in official papers in the beginning of the 18th century thanks to silver mine.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Надвоицкий завод: консервация без признаков жизни | Петрозаводск ГОВОРИТ |  Газета &quot;Петрозаводск&quot; online | Новости Петрозаводска и Карелии">
            <a:extLst>
              <a:ext uri="{FF2B5EF4-FFF2-40B4-BE49-F238E27FC236}">
                <a16:creationId xmlns:a16="http://schemas.microsoft.com/office/drawing/2014/main" xmlns="" id="{507F1883-A642-4E9A-93A3-2C0966060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78" y="784608"/>
            <a:ext cx="4822263" cy="300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Надвоицы (3). Вокруг ББ канала">
            <a:extLst>
              <a:ext uri="{FF2B5EF4-FFF2-40B4-BE49-F238E27FC236}">
                <a16:creationId xmlns:a16="http://schemas.microsoft.com/office/drawing/2014/main" xmlns="" id="{D4C24545-C066-44F3-9A68-A6FEB4C42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107" y="3785128"/>
            <a:ext cx="5184241" cy="279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77BFFB3-D875-4722-99DA-511B21FF7C23}"/>
              </a:ext>
            </a:extLst>
          </p:cNvPr>
          <p:cNvSpPr txBox="1"/>
          <p:nvPr/>
        </p:nvSpPr>
        <p:spPr>
          <a:xfrm>
            <a:off x="6737286" y="784608"/>
            <a:ext cx="516506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First, Nadvoitsy was a small settlement but then it began its development thanks to building of the local economic mainstay “Nadvoitsy Aluminum smelter”.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38046" y="138277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History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98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A9F11245-7BCA-4118-9C08-C32DE5D3D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5603"/>
            <a:ext cx="12191999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population of Nadvoitsy is about 8 000 people. There is a railway station, which was built in 1916. By the way, railway had different names in different periods of history: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Murmanskaya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railway,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Kirovskaya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railway and now it is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Oktyabrskaya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railway.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xmlns="" id="{41CF03FC-C83D-4203-B5E5-5614832A3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94" y="2051430"/>
            <a:ext cx="10427812" cy="480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490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A9F11245-7BCA-4118-9C08-C32DE5D3D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0610"/>
            <a:ext cx="12191999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Also you can see a port, a hotel, a bank, a post office, several kindergartens, a secondary school, Art school, Sport school, a library and a plenty of shops in Nadvoitsy.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79" y="1702933"/>
            <a:ext cx="3238500" cy="19716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273" y="1702933"/>
            <a:ext cx="3253842" cy="195375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228" y="1702933"/>
            <a:ext cx="2784635" cy="19596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0"/>
          <a:stretch/>
        </p:blipFill>
        <p:spPr>
          <a:xfrm>
            <a:off x="2514172" y="3929518"/>
            <a:ext cx="2186214" cy="25003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943" y="3929518"/>
            <a:ext cx="3671059" cy="245315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82373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7975A18A-F35A-4F87-A773-0B634EB4A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05659"/>
            <a:ext cx="12192000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 streets of Nadvoitsy were named after famous people whose deeds were connected with town’s history. For example,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Spiridonov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Street got its name thanks to Ivan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Spiridonov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one of the leaders of the Red Guard.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5B6320F3-6B7D-417C-9558-2F165CC920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t="3371" r="10513" b="7066"/>
          <a:stretch/>
        </p:blipFill>
        <p:spPr bwMode="auto">
          <a:xfrm>
            <a:off x="7937884" y="2197942"/>
            <a:ext cx="2924154" cy="443605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438" y="2197942"/>
            <a:ext cx="5310076" cy="41334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426312" y="59328"/>
            <a:ext cx="3339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Famous people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55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4F92C6D-6329-43CC-9F2E-6217C4E69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7109"/>
            <a:ext cx="12192000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interesting to know that Metallurgists Street had other name – Voroshilov Street.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Kliment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Voroshilov was the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Сommander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-in-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Сhief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the Red Army during the Great Patriotic War (1941-1945).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Дважды Герой Советского Союза и Герой Социалистического Труда Ворошилов  Климент Ефремович :: Герои страны">
            <a:extLst>
              <a:ext uri="{FF2B5EF4-FFF2-40B4-BE49-F238E27FC236}">
                <a16:creationId xmlns:a16="http://schemas.microsoft.com/office/drawing/2014/main" xmlns="" id="{0146D9D9-E936-4622-BBBC-73C6DD4FF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571" y="1754568"/>
            <a:ext cx="3680657" cy="51034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>
            <a:extLst>
              <a:ext uri="{FF2B5EF4-FFF2-40B4-BE49-F238E27FC236}">
                <a16:creationId xmlns:a16="http://schemas.microsoft.com/office/drawing/2014/main" xmlns="" id="{1D1E9667-9B5B-4859-8766-B2921A9C3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7" y="2602121"/>
            <a:ext cx="6760325" cy="31160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998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C0EF8A35-EA6D-4DEB-BB6C-2894405B4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9" y="583656"/>
            <a:ext cx="6575897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Nadvoitsy was visited by some celebrities among them Mikhail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Prishvin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 famous Russian writer. He described the countryside of this town in his famous book “In the Land of </a:t>
            </a:r>
            <a:r>
              <a:rPr lang="en-US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Unfrightened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Birds”. One of the streets was named after him.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9" name="Picture 5" descr="Рассказ Вася Веселкин Михаил Пришвин читайте детские сказки онлайн  бесплатно | Русская сказка">
            <a:extLst>
              <a:ext uri="{FF2B5EF4-FFF2-40B4-BE49-F238E27FC236}">
                <a16:creationId xmlns:a16="http://schemas.microsoft.com/office/drawing/2014/main" xmlns="" id="{F801E84E-C891-45E1-AF77-060B3E52F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373" y="2636450"/>
            <a:ext cx="3867747" cy="386774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x_2e79f0e3.jpg"/>
          <p:cNvPicPr>
            <a:picLocks noChangeAspect="1"/>
          </p:cNvPicPr>
          <p:nvPr/>
        </p:nvPicPr>
        <p:blipFill>
          <a:blip r:embed="rId3">
            <a:lum bright="-20000"/>
          </a:blip>
          <a:stretch>
            <a:fillRect/>
          </a:stretch>
        </p:blipFill>
        <p:spPr>
          <a:xfrm>
            <a:off x="7544000" y="583656"/>
            <a:ext cx="4317246" cy="613048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572443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282</TotalTime>
  <Words>790</Words>
  <Application>Microsoft Office PowerPoint</Application>
  <PresentationFormat>Произвольный</PresentationFormat>
  <Paragraphs>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Капля</vt:lpstr>
      <vt:lpstr>«Welcome to Nadvoitsy!»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Tasks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2022-03-28T15:48:36Z</dcterms:created>
  <dcterms:modified xsi:type="dcterms:W3CDTF">2022-11-08T12:38:34Z</dcterms:modified>
</cp:coreProperties>
</file>