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1" r:id="rId3"/>
    <p:sldId id="263" r:id="rId4"/>
    <p:sldId id="264" r:id="rId5"/>
    <p:sldId id="258" r:id="rId6"/>
    <p:sldId id="265" r:id="rId7"/>
    <p:sldId id="259" r:id="rId8"/>
    <p:sldId id="25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E8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632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12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2" cstate="print"/>
          <a:srcRect r="9415" b="27694"/>
          <a:stretch/>
        </p:blipFill>
        <p:spPr>
          <a:xfrm>
            <a:off x="0" y="0"/>
            <a:ext cx="9128205" cy="6858000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 userDrawn="1"/>
        </p:nvSpPr>
        <p:spPr>
          <a:xfrm>
            <a:off x="895351" y="4031456"/>
            <a:ext cx="7562849" cy="1800225"/>
          </a:xfrm>
          <a:prstGeom prst="round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 userDrawn="1"/>
        </p:nvSpPr>
        <p:spPr>
          <a:xfrm>
            <a:off x="895350" y="581025"/>
            <a:ext cx="7562850" cy="2809875"/>
          </a:xfrm>
          <a:prstGeom prst="ellipse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0575" y="617538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47775" y="4105276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Дата 3"/>
          <p:cNvSpPr txBox="1">
            <a:spLocks/>
          </p:cNvSpPr>
          <p:nvPr userDrawn="1"/>
        </p:nvSpPr>
        <p:spPr>
          <a:xfrm>
            <a:off x="0" y="6542089"/>
            <a:ext cx="2057400" cy="17938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lang="ru-RU" sz="900" b="1" i="0" u="none" strike="noStrike" kern="1200" smtClean="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  <a:hlinkClick r:id="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©</a:t>
            </a:r>
            <a:r>
              <a:rPr lang="ru-RU" b="0" dirty="0" smtClean="0"/>
              <a:t> </a:t>
            </a:r>
            <a:r>
              <a:rPr lang="ru-RU" dirty="0" smtClean="0"/>
              <a:t>Коломина Наталья Николаевна</a:t>
            </a:r>
            <a:endParaRPr lang="ru-RU" b="0" dirty="0"/>
          </a:p>
        </p:txBody>
      </p:sp>
    </p:spTree>
    <p:extLst>
      <p:ext uri="{BB962C8B-B14F-4D97-AF65-F5344CB8AC3E}">
        <p14:creationId xmlns="" xmlns:p14="http://schemas.microsoft.com/office/powerpoint/2010/main" val="2398324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79F728C-2FC8-4937-BB98-17065E6F82C9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893FFD-DC42-474C-A64E-B3E883F80E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2822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79F728C-2FC8-4937-BB98-17065E6F82C9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893FFD-DC42-474C-A64E-B3E883F80E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1707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79F728C-2FC8-4937-BB98-17065E6F82C9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893FFD-DC42-474C-A64E-B3E883F80E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0110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33375" y="-12190"/>
            <a:ext cx="8609647" cy="17219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79F728C-2FC8-4937-BB98-17065E6F82C9}" type="datetimeFigureOut">
              <a:rPr lang="ru-RU" smtClean="0"/>
              <a:pPr/>
              <a:t>24.01.2020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893FFD-DC42-474C-A64E-B3E883F80E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23700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79F728C-2FC8-4937-BB98-17065E6F82C9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893FFD-DC42-474C-A64E-B3E883F80E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2228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79F728C-2FC8-4937-BB98-17065E6F82C9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893FFD-DC42-474C-A64E-B3E883F80E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282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97039" y="3173015"/>
            <a:ext cx="3303814" cy="34468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7714" y="3173016"/>
            <a:ext cx="3303814" cy="34468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2503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5400000">
            <a:off x="-2286001" y="2286001"/>
            <a:ext cx="6858002" cy="2286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72425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79F728C-2FC8-4937-BB98-17065E6F82C9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893FFD-DC42-474C-A64E-B3E883F80E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4350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79F728C-2FC8-4937-BB98-17065E6F82C9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893FFD-DC42-474C-A64E-B3E883F80E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07806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3"/>
          <p:cNvSpPr txBox="1">
            <a:spLocks/>
          </p:cNvSpPr>
          <p:nvPr userDrawn="1"/>
        </p:nvSpPr>
        <p:spPr>
          <a:xfrm>
            <a:off x="0" y="6542089"/>
            <a:ext cx="2057400" cy="17938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lang="ru-RU" sz="900" b="1" i="0" u="none" strike="noStrike" kern="1200" smtClean="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  <a:hlinkClick r:id="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©</a:t>
            </a:r>
            <a:r>
              <a:rPr lang="ru-RU" b="0" dirty="0" smtClean="0"/>
              <a:t> </a:t>
            </a:r>
            <a:r>
              <a:rPr lang="ru-RU" dirty="0" smtClean="0"/>
              <a:t>Коломина Наталья Николаевна</a:t>
            </a:r>
            <a:endParaRPr lang="ru-RU" b="0" dirty="0"/>
          </a:p>
        </p:txBody>
      </p:sp>
    </p:spTree>
    <p:extLst>
      <p:ext uri="{BB962C8B-B14F-4D97-AF65-F5344CB8AC3E}">
        <p14:creationId xmlns="" xmlns:p14="http://schemas.microsoft.com/office/powerpoint/2010/main" val="884858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3;&#1077;&#1076;&#1077;&#1083;&#1103;%20&#1088;&#1091;&#1089;.&#1103;&#1079;.%202020&#1075;\&#1042;&#1079;&#1072;&#1080;&#1084;&#1086;&#1079;&#1072;&#1084;&#1077;&#1097;&#1077;&#1085;&#1080;&#1077;.%20&#1057;&#1090;&#1077;&#1082;&#1086;&#1083;&#1100;&#1085;&#1099;&#1081;%20&#1084;&#1072;&#1089;&#1090;&#1077;&#1088;\&#1043;&#1091;&#1089;&#1077;&#1074;&#1089;&#1082;&#1080;&#1080;&#774;%20&#1093;&#1088;&#1091;&#1089;&#1090;&#1072;&#1083;&#1100;.mp4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6705/16969765.147/0_77fdd_21f0b0e0_orig.png" TargetMode="External"/><Relationship Id="rId2" Type="http://schemas.openxmlformats.org/officeDocument/2006/relationships/hyperlink" Target="http://testt.ucoz.ru/_ph/3/458624097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thumbs.dreamstime.com/x/russian-national-blue-floral-pattern-28124628.jpg" TargetMode="External"/><Relationship Id="rId4" Type="http://schemas.openxmlformats.org/officeDocument/2006/relationships/hyperlink" Target="http://www.playing-field.ru/img/2015/052004/1414205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2204462" y="183429"/>
            <a:ext cx="653775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i="1" dirty="0" smtClean="0"/>
              <a:t> Урок </a:t>
            </a:r>
            <a:r>
              <a:rPr lang="ru-RU" sz="3600" b="1" i="1" dirty="0"/>
              <a:t>чтения и развития </a:t>
            </a:r>
            <a:r>
              <a:rPr lang="ru-RU" sz="3600" b="1" i="1" dirty="0" smtClean="0"/>
              <a:t>речи</a:t>
            </a:r>
          </a:p>
          <a:p>
            <a:r>
              <a:rPr lang="ru-RU" sz="3600" b="1" i="1" dirty="0" smtClean="0"/>
              <a:t>                       в 9 </a:t>
            </a:r>
            <a:r>
              <a:rPr lang="ru-RU" sz="3600" b="1" i="1" dirty="0" err="1" smtClean="0"/>
              <a:t>кл</a:t>
            </a:r>
            <a:r>
              <a:rPr lang="ru-RU" sz="3600" b="1" i="1" dirty="0" smtClean="0"/>
              <a:t>.   </a:t>
            </a:r>
            <a:endParaRPr lang="ru-RU" sz="3600" b="1" i="1" dirty="0"/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2200997" y="2074429"/>
            <a:ext cx="9366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3159906" y="2088557"/>
            <a:ext cx="9366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4126057" y="2046720"/>
            <a:ext cx="9366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5165011" y="2074703"/>
            <a:ext cx="93662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3563938" y="4005263"/>
            <a:ext cx="9366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8000" b="1" dirty="0">
              <a:solidFill>
                <a:srgbClr val="FFFF66"/>
              </a:solidFill>
            </a:endParaRP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6200831" y="2074702"/>
            <a:ext cx="93610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2268538" y="4005263"/>
            <a:ext cx="9366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8000" b="1" dirty="0">
              <a:solidFill>
                <a:srgbClr val="FFFF66"/>
              </a:solidFill>
            </a:endParaRPr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7278216" y="2046993"/>
            <a:ext cx="9366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  <p:bldP spid="3084" grpId="0"/>
      <p:bldP spid="3085" grpId="0"/>
      <p:bldP spid="3086" grpId="0"/>
      <p:bldP spid="30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86690" y="1066801"/>
            <a:ext cx="7745557" cy="2464809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Мастер – квалифицированный работник в какой – нибудь производственной области.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448800" y="4197928"/>
            <a:ext cx="7523018" cy="1604674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Мастер - умелец, искусник, знаток, виртуоз.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063 0.00417 L -0.91719 0.006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К.Паустовский 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«Стекольный мастер»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449288" y="4602872"/>
            <a:ext cx="28822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стеклодув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295 0.00579 L -0.62344 -0.003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усевский хрусталь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57200" y="-1"/>
            <a:ext cx="8686800" cy="65150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Аркебуз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818" y="0"/>
            <a:ext cx="6171025" cy="3667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 rot="10800000" flipV="1">
            <a:off x="2063930" y="4022253"/>
            <a:ext cx="519901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Джованино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Беретта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является первым, которого стали называть мастер "золотые руки".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507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 flipV="1">
            <a:off x="2063930" y="4668584"/>
            <a:ext cx="51990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9634" y="1005839"/>
            <a:ext cx="880436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400" b="1" dirty="0" smtClean="0"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        Поступки героев навели</a:t>
            </a:r>
          </a:p>
          <a:p>
            <a:pPr>
              <a:defRPr/>
            </a:pPr>
            <a:r>
              <a:rPr lang="ru-RU" sz="4400" b="1" dirty="0" smtClean="0"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        меня на размышления, что...</a:t>
            </a:r>
          </a:p>
          <a:p>
            <a:pPr>
              <a:defRPr/>
            </a:pPr>
            <a:endParaRPr lang="ru-RU" sz="4400" b="1" dirty="0" smtClean="0"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  <a:p>
            <a:pPr>
              <a:defRPr/>
            </a:pPr>
            <a:r>
              <a:rPr lang="ru-RU" sz="4400" b="1" smtClean="0"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        Рассказ заставил </a:t>
            </a:r>
            <a:r>
              <a:rPr lang="ru-RU" sz="4400" b="1" dirty="0" smtClean="0"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меня </a:t>
            </a:r>
          </a:p>
          <a:p>
            <a:pPr>
              <a:defRPr/>
            </a:pPr>
            <a:r>
              <a:rPr lang="ru-RU" sz="4400" b="1" dirty="0" smtClean="0"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        задуматься над...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55371" y="200689"/>
            <a:ext cx="386660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Рефлексия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507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371850" y="3699986"/>
            <a:ext cx="4572000" cy="282630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8100">
            <a:solidFill>
              <a:srgbClr val="0070C0"/>
            </a:solidFill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002060"/>
                </a:solidFill>
                <a:latin typeface="Cambria" panose="02040503050406030204" pitchFamily="18" charset="0"/>
                <a:cs typeface="Arial" charset="0"/>
              </a:rPr>
              <a:t>Вы можете использовать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002060"/>
                </a:solidFill>
                <a:latin typeface="Cambria" panose="02040503050406030204" pitchFamily="18" charset="0"/>
                <a:cs typeface="Arial" charset="0"/>
              </a:rPr>
              <a:t>данное оформление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002060"/>
                </a:solidFill>
                <a:latin typeface="Cambria" panose="02040503050406030204" pitchFamily="18" charset="0"/>
                <a:cs typeface="Arial" charset="0"/>
              </a:rPr>
              <a:t>для создания своих презентаций,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002060"/>
                </a:solidFill>
                <a:latin typeface="Cambria" panose="02040503050406030204" pitchFamily="18" charset="0"/>
                <a:cs typeface="Arial" charset="0"/>
              </a:rPr>
              <a:t>но в своей презентации вы должны указать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  <a:cs typeface="Arial" charset="0"/>
              </a:rPr>
              <a:t>автора </a:t>
            </a:r>
            <a:r>
              <a:rPr lang="ru-RU" sz="1600" dirty="0">
                <a:solidFill>
                  <a:srgbClr val="002060"/>
                </a:solidFill>
                <a:latin typeface="Cambria" panose="02040503050406030204" pitchFamily="18" charset="0"/>
                <a:cs typeface="Arial" charset="0"/>
              </a:rPr>
              <a:t>шаблона: </a:t>
            </a:r>
            <a:endParaRPr lang="ru-RU" sz="1600" dirty="0" smtClean="0">
              <a:solidFill>
                <a:srgbClr val="002060"/>
              </a:solidFill>
              <a:latin typeface="Cambria" panose="02040503050406030204" pitchFamily="18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i="1" dirty="0" smtClean="0">
                <a:solidFill>
                  <a:srgbClr val="0070C0"/>
                </a:solidFill>
                <a:latin typeface="Cambria" panose="02040503050406030204" pitchFamily="18" charset="0"/>
                <a:cs typeface="Arial" charset="0"/>
              </a:rPr>
              <a:t>Наталья Николаевна Коломина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i="1" dirty="0" smtClean="0">
                <a:solidFill>
                  <a:srgbClr val="0070C0"/>
                </a:solidFill>
                <a:latin typeface="Cambria" panose="02040503050406030204" pitchFamily="18" charset="0"/>
                <a:cs typeface="Arial" charset="0"/>
              </a:rPr>
              <a:t>учитель математики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i="1" dirty="0" smtClean="0">
                <a:solidFill>
                  <a:srgbClr val="0070C0"/>
                </a:solidFill>
                <a:latin typeface="Cambria" panose="02040503050406030204" pitchFamily="18" charset="0"/>
                <a:cs typeface="Arial" charset="0"/>
              </a:rPr>
              <a:t>МКОУ «Хотьковская СОШ»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i="1" dirty="0" err="1" smtClean="0">
                <a:solidFill>
                  <a:srgbClr val="0070C0"/>
                </a:solidFill>
                <a:latin typeface="Cambria" panose="02040503050406030204" pitchFamily="18" charset="0"/>
                <a:cs typeface="Arial" charset="0"/>
              </a:rPr>
              <a:t>Думиничского</a:t>
            </a:r>
            <a:r>
              <a:rPr lang="ru-RU" sz="1600" i="1" dirty="0" smtClean="0">
                <a:solidFill>
                  <a:srgbClr val="0070C0"/>
                </a:solidFill>
                <a:latin typeface="Cambria" panose="02040503050406030204" pitchFamily="18" charset="0"/>
                <a:cs typeface="Arial" charset="0"/>
              </a:rPr>
              <a:t> района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i="1" dirty="0" smtClean="0">
                <a:solidFill>
                  <a:srgbClr val="0070C0"/>
                </a:solidFill>
                <a:latin typeface="Cambria" panose="02040503050406030204" pitchFamily="18" charset="0"/>
                <a:cs typeface="Arial" charset="0"/>
              </a:rPr>
              <a:t>Калужской области.</a:t>
            </a:r>
            <a:endParaRPr lang="ru-RU" sz="1600" i="1" dirty="0">
              <a:solidFill>
                <a:srgbClr val="0070C0"/>
              </a:solidFill>
              <a:latin typeface="Cambria" panose="02040503050406030204" pitchFamily="18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24150" y="361950"/>
            <a:ext cx="60769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Cambria" panose="02040503050406030204" pitchFamily="18" charset="0"/>
              </a:rPr>
              <a:t>Источники:</a:t>
            </a:r>
          </a:p>
          <a:p>
            <a:r>
              <a:rPr lang="ru-RU" u="sng" dirty="0">
                <a:latin typeface="Cambria" panose="02040503050406030204" pitchFamily="18" charset="0"/>
                <a:hlinkClick r:id="rId2"/>
              </a:rPr>
              <a:t>http://testt.ucoz.ru/_ph/3/458624097.jpg</a:t>
            </a:r>
            <a:r>
              <a:rPr lang="ru-RU" dirty="0">
                <a:latin typeface="Cambria" panose="02040503050406030204" pitchFamily="18" charset="0"/>
              </a:rPr>
              <a:t> </a:t>
            </a:r>
          </a:p>
          <a:p>
            <a:r>
              <a:rPr lang="ru-RU" u="sng" dirty="0">
                <a:latin typeface="Cambria" panose="02040503050406030204" pitchFamily="18" charset="0"/>
                <a:hlinkClick r:id="rId3"/>
              </a:rPr>
              <a:t>http://img-fotki.yandex.ru/get/6705/16969765.147/0_77fdd_21f0b0e0_orig.png</a:t>
            </a:r>
            <a:r>
              <a:rPr lang="ru-RU" dirty="0">
                <a:latin typeface="Cambria" panose="02040503050406030204" pitchFamily="18" charset="0"/>
              </a:rPr>
              <a:t> </a:t>
            </a:r>
          </a:p>
          <a:p>
            <a:r>
              <a:rPr lang="ru-RU" u="sng" dirty="0">
                <a:latin typeface="Cambria" panose="02040503050406030204" pitchFamily="18" charset="0"/>
                <a:hlinkClick r:id="rId4"/>
              </a:rPr>
              <a:t>http://www.playing-field.ru/img/2015/052004/1414205</a:t>
            </a:r>
            <a:r>
              <a:rPr lang="ru-RU" dirty="0">
                <a:latin typeface="Cambria" panose="02040503050406030204" pitchFamily="18" charset="0"/>
              </a:rPr>
              <a:t> </a:t>
            </a:r>
          </a:p>
          <a:p>
            <a:r>
              <a:rPr lang="ru-RU" u="sng" dirty="0">
                <a:latin typeface="Cambria" panose="02040503050406030204" pitchFamily="18" charset="0"/>
                <a:hlinkClick r:id="rId5"/>
              </a:rPr>
              <a:t>http://</a:t>
            </a:r>
            <a:r>
              <a:rPr lang="ru-RU" u="sng" dirty="0" smtClean="0">
                <a:latin typeface="Cambria" panose="02040503050406030204" pitchFamily="18" charset="0"/>
                <a:hlinkClick r:id="rId5"/>
              </a:rPr>
              <a:t>thumbs.dreamstime.com/x/russian-national-blue-floral-pattern-28124628.jpg</a:t>
            </a:r>
            <a:r>
              <a:rPr lang="ru-RU" u="sng" dirty="0" smtClean="0">
                <a:latin typeface="Cambria" panose="02040503050406030204" pitchFamily="18" charset="0"/>
              </a:rPr>
              <a:t> </a:t>
            </a:r>
            <a:endParaRPr lang="ru-RU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936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ambria" panose="02040503050406030204" pitchFamily="18" charset="0"/>
              </a:rPr>
              <a:t>Шаблон</a:t>
            </a:r>
            <a:br>
              <a:rPr lang="ru-RU" dirty="0" smtClean="0">
                <a:solidFill>
                  <a:srgbClr val="0070C0"/>
                </a:solidFill>
                <a:latin typeface="Cambria" panose="02040503050406030204" pitchFamily="18" charset="0"/>
              </a:rPr>
            </a:br>
            <a:r>
              <a:rPr lang="ru-RU" dirty="0" smtClean="0">
                <a:solidFill>
                  <a:srgbClr val="0070C0"/>
                </a:solidFill>
                <a:latin typeface="Cambria" panose="02040503050406030204" pitchFamily="18" charset="0"/>
              </a:rPr>
              <a:t>презентации</a:t>
            </a:r>
            <a:r>
              <a:rPr lang="ru-RU" dirty="0" smtClean="0">
                <a:latin typeface="Cambria" panose="02040503050406030204" pitchFamily="18" charset="0"/>
              </a:rPr>
              <a:t/>
            </a:r>
            <a:br>
              <a:rPr lang="ru-RU" dirty="0" smtClean="0">
                <a:latin typeface="Cambria" panose="02040503050406030204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«Гжель»</a:t>
            </a:r>
            <a:endParaRPr lang="ru-RU" b="1" i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00000"/>
              </a:lnSpc>
            </a:pPr>
            <a:r>
              <a:rPr lang="ru-RU" dirty="0">
                <a:latin typeface="Cambria" panose="02040503050406030204" pitchFamily="18" charset="0"/>
              </a:rPr>
              <a:t>Автор:  </a:t>
            </a:r>
          </a:p>
          <a:p>
            <a:pPr>
              <a:lnSpc>
                <a:spcPct val="100000"/>
              </a:lnSpc>
            </a:pPr>
            <a:r>
              <a:rPr lang="ru-RU" b="1" i="1" dirty="0">
                <a:solidFill>
                  <a:srgbClr val="0070C0"/>
                </a:solidFill>
                <a:latin typeface="Cambria" panose="02040503050406030204" pitchFamily="18" charset="0"/>
              </a:rPr>
              <a:t>Наталья Николаевна Коломина</a:t>
            </a:r>
            <a:r>
              <a:rPr lang="ru-RU" dirty="0">
                <a:latin typeface="Cambria" panose="02040503050406030204" pitchFamily="18" charset="0"/>
              </a:rPr>
              <a:t>,</a:t>
            </a:r>
          </a:p>
          <a:p>
            <a:pPr>
              <a:lnSpc>
                <a:spcPct val="100000"/>
              </a:lnSpc>
            </a:pPr>
            <a:r>
              <a:rPr lang="ru-RU" dirty="0">
                <a:latin typeface="Cambria" panose="02040503050406030204" pitchFamily="18" charset="0"/>
              </a:rPr>
              <a:t>учитель математики </a:t>
            </a:r>
            <a:r>
              <a:rPr lang="en-US" dirty="0">
                <a:latin typeface="Cambria" panose="02040503050406030204" pitchFamily="18" charset="0"/>
              </a:rPr>
              <a:t>I</a:t>
            </a:r>
            <a:r>
              <a:rPr lang="ru-RU" dirty="0">
                <a:latin typeface="Cambria" panose="02040503050406030204" pitchFamily="18" charset="0"/>
              </a:rPr>
              <a:t> категории</a:t>
            </a:r>
          </a:p>
          <a:p>
            <a:pPr>
              <a:lnSpc>
                <a:spcPct val="100000"/>
              </a:lnSpc>
            </a:pPr>
            <a:r>
              <a:rPr lang="ru-RU" dirty="0">
                <a:latin typeface="Cambria" panose="02040503050406030204" pitchFamily="18" charset="0"/>
              </a:rPr>
              <a:t>МКОУ «Хотьковская СОШ»</a:t>
            </a:r>
          </a:p>
          <a:p>
            <a:pPr>
              <a:lnSpc>
                <a:spcPct val="100000"/>
              </a:lnSpc>
            </a:pPr>
            <a:r>
              <a:rPr lang="ru-RU" dirty="0">
                <a:latin typeface="Cambria" panose="02040503050406030204" pitchFamily="18" charset="0"/>
              </a:rPr>
              <a:t>2015г.</a:t>
            </a:r>
          </a:p>
        </p:txBody>
      </p:sp>
    </p:spTree>
    <p:extLst>
      <p:ext uri="{BB962C8B-B14F-4D97-AF65-F5344CB8AC3E}">
        <p14:creationId xmlns="" xmlns:p14="http://schemas.microsoft.com/office/powerpoint/2010/main" val="199546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</TotalTime>
  <Words>131</Words>
  <Application>Microsoft Office PowerPoint</Application>
  <PresentationFormat>Экран (4:3)</PresentationFormat>
  <Paragraphs>40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  Мастер – квалифицированный работник в какой – нибудь производственной области. </vt:lpstr>
      <vt:lpstr>К.Паустовский  «Стекольный мастер»</vt:lpstr>
      <vt:lpstr>Слайд 4</vt:lpstr>
      <vt:lpstr>Слайд 5</vt:lpstr>
      <vt:lpstr>Слайд 6</vt:lpstr>
      <vt:lpstr>Слайд 7</vt:lpstr>
      <vt:lpstr>Шаблон презентации «Гжель»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Windows User</cp:lastModifiedBy>
  <cp:revision>33</cp:revision>
  <dcterms:created xsi:type="dcterms:W3CDTF">2015-11-28T18:29:11Z</dcterms:created>
  <dcterms:modified xsi:type="dcterms:W3CDTF">2020-01-24T09:02:49Z</dcterms:modified>
</cp:coreProperties>
</file>