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73" r:id="rId5"/>
    <p:sldId id="274" r:id="rId6"/>
    <p:sldId id="275" r:id="rId7"/>
    <p:sldId id="276" r:id="rId8"/>
    <p:sldId id="259" r:id="rId9"/>
    <p:sldId id="260" r:id="rId10"/>
    <p:sldId id="261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91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835" cy="842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4815" y="332656"/>
            <a:ext cx="7583423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–класс на тему: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технологии ТРИЗ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начальной  школе» </a:t>
            </a:r>
          </a:p>
          <a:p>
            <a:pPr algn="ctr"/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начальных классов</a:t>
            </a:r>
          </a:p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Нижнемамонская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№1»</a:t>
            </a:r>
          </a:p>
          <a:p>
            <a:pPr algn="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Курдюкова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Николаевна</a:t>
            </a:r>
          </a:p>
          <a:p>
            <a:pPr algn="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1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IMG_20201222_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184" y="0"/>
            <a:ext cx="4879086" cy="670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71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08" y="620688"/>
            <a:ext cx="6792416" cy="509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3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37304"/>
            <a:ext cx="8064896" cy="552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2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bigslide.ru/images/41/40998/960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8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97" y="1268760"/>
            <a:ext cx="749935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476672"/>
            <a:ext cx="3845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Игра на внимание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19346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f.ppt-online.org/files/slide/o/O39iYsDK18m7FjMzauecRfNv5SC4npwXBbPHyx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5576"/>
            <a:ext cx="9753600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45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25" y="-225425"/>
            <a:ext cx="9755188" cy="73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7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02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" y="0"/>
            <a:ext cx="9047544" cy="678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3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38100"/>
            <a:ext cx="93948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74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-6940152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018410">
            <a:off x="913368" y="193686"/>
            <a:ext cx="35959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???</a:t>
            </a:r>
          </a:p>
          <a:p>
            <a:pPr algn="ctr"/>
            <a:r>
              <a:rPr lang="ru-RU" sz="2800" b="1" dirty="0" smtClean="0"/>
              <a:t>Как научить ребёнка?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 rot="1326658">
            <a:off x="5106254" y="413961"/>
            <a:ext cx="40619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???</a:t>
            </a:r>
          </a:p>
          <a:p>
            <a:pPr algn="ctr"/>
            <a:r>
              <a:rPr lang="ru-RU" sz="2800" b="1" dirty="0" smtClean="0"/>
              <a:t>Как вовлечь его в учёбу?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64405" y="1197342"/>
            <a:ext cx="562564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???</a:t>
            </a:r>
          </a:p>
          <a:p>
            <a:pPr algn="ctr"/>
            <a:r>
              <a:rPr lang="ru-RU" sz="3200" b="1" dirty="0" smtClean="0"/>
              <a:t>Как сделать, </a:t>
            </a:r>
          </a:p>
          <a:p>
            <a:r>
              <a:rPr lang="ru-RU" sz="3200" b="1" dirty="0" smtClean="0"/>
              <a:t>чтобы урок был интересным? </a:t>
            </a:r>
            <a:endParaRPr lang="ru-RU" sz="3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884" y="2924944"/>
            <a:ext cx="3810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28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0-tub-ru.yandex.net/i?id=fa4b0b2cf9a1d84f05973f1b81962ff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7315200"/>
            <a:ext cx="24384000" cy="15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8957" y="764704"/>
            <a:ext cx="37394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урока окружающего мира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применением ТРИЗ технологии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90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63</Words>
  <Application>Microsoft Office PowerPoint</Application>
  <PresentationFormat>Экран (4:3)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10</cp:revision>
  <dcterms:created xsi:type="dcterms:W3CDTF">2020-12-16T19:08:47Z</dcterms:created>
  <dcterms:modified xsi:type="dcterms:W3CDTF">2020-12-22T20:10:59Z</dcterms:modified>
</cp:coreProperties>
</file>