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715436" cy="5643602"/>
          </a:xfrm>
        </p:spPr>
        <p:txBody>
          <a:bodyPr>
            <a:normAutofit fontScale="92500"/>
          </a:bodyPr>
          <a:lstStyle/>
          <a:p>
            <a:r>
              <a:rPr lang="ru-RU" sz="3600" dirty="0" smtClean="0"/>
              <a:t>Фразеологизм </a:t>
            </a:r>
            <a:r>
              <a:rPr lang="ru-RU" sz="3600" b="1" u="sng" dirty="0" smtClean="0"/>
              <a:t>«проглотил аршин»</a:t>
            </a:r>
            <a:r>
              <a:rPr lang="ru-RU" sz="3600" dirty="0" smtClean="0"/>
              <a:t> означает</a:t>
            </a:r>
            <a:r>
              <a:rPr lang="ru-RU" sz="3600" dirty="0" smtClean="0"/>
              <a:t>,</a:t>
            </a:r>
          </a:p>
          <a:p>
            <a:r>
              <a:rPr lang="ru-RU" sz="3600" dirty="0" smtClean="0"/>
              <a:t> </a:t>
            </a:r>
            <a:r>
              <a:rPr lang="ru-RU" sz="3600" dirty="0" smtClean="0"/>
              <a:t>во-первых, быть в напряженном состоянии, сидеть, стоять неестественно прямо, опешить, остолбенеть, потерять дар речи; </a:t>
            </a:r>
          </a:p>
          <a:p>
            <a:r>
              <a:rPr lang="ru-RU" sz="3600" dirty="0" smtClean="0"/>
              <a:t>во-вторых, так могут отзываться о людях, держащих себя в отношении окружающих надменно, высокомерно, неприступно, важно без какой-либо причины.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00042"/>
            <a:ext cx="8858312" cy="5626121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Мерить </a:t>
            </a:r>
            <a:r>
              <a:rPr lang="ru-RU" b="1" u="sng" dirty="0" smtClean="0"/>
              <a:t>на свой аршин</a:t>
            </a:r>
            <a:r>
              <a:rPr lang="ru-RU" dirty="0" smtClean="0"/>
              <a:t> </a:t>
            </a:r>
            <a:r>
              <a:rPr lang="ru-RU" dirty="0" smtClean="0"/>
              <a:t>–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судить</a:t>
            </a:r>
            <a:r>
              <a:rPr lang="ru-RU" dirty="0" smtClean="0"/>
              <a:t> о </a:t>
            </a:r>
            <a:r>
              <a:rPr lang="ru-RU" dirty="0" smtClean="0"/>
              <a:t>ком-либо или </a:t>
            </a:r>
            <a:r>
              <a:rPr lang="ru-RU" dirty="0" smtClean="0"/>
              <a:t> о чем-либо, оценивать кого-либо или что-либо </a:t>
            </a:r>
            <a:r>
              <a:rPr lang="ru-RU" dirty="0" smtClean="0"/>
              <a:t>в соответствии со своими собственными</a:t>
            </a:r>
            <a:r>
              <a:rPr lang="ru-RU" dirty="0" smtClean="0"/>
              <a:t> собственными </a:t>
            </a:r>
            <a:r>
              <a:rPr lang="ru-RU" dirty="0" smtClean="0"/>
              <a:t>представлениями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715436" cy="5857916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За семь вёрст киселя хлебать</a:t>
            </a:r>
            <a:r>
              <a:rPr lang="ru-RU" b="1" dirty="0" smtClean="0"/>
              <a:t> </a:t>
            </a:r>
            <a:r>
              <a:rPr lang="ru-RU" b="1" dirty="0" smtClean="0"/>
              <a:t>– </a:t>
            </a:r>
            <a:endParaRPr lang="ru-RU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1</a:t>
            </a:r>
            <a:r>
              <a:rPr lang="ru-RU" b="1" dirty="0" smtClean="0"/>
              <a:t>.</a:t>
            </a:r>
            <a:r>
              <a:rPr lang="ru-RU" dirty="0" smtClean="0"/>
              <a:t> Поехать (пойти) очень далеко и вернуться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ни</a:t>
            </a:r>
            <a:r>
              <a:rPr lang="ru-RU" dirty="0" smtClean="0"/>
              <a:t> с чем. </a:t>
            </a:r>
          </a:p>
          <a:p>
            <a:pPr>
              <a:buNone/>
            </a:pPr>
            <a:r>
              <a:rPr lang="ru-RU" b="1" dirty="0" smtClean="0"/>
              <a:t> 2.</a:t>
            </a:r>
            <a:r>
              <a:rPr lang="ru-RU" dirty="0" smtClean="0"/>
              <a:t> Напрасно и необдуманно стремиться </a:t>
            </a:r>
            <a:r>
              <a:rPr lang="ru-RU" dirty="0" smtClean="0"/>
              <a:t>куда-либо,</a:t>
            </a:r>
            <a:r>
              <a:rPr lang="ru-RU" dirty="0" smtClean="0"/>
              <a:t> </a:t>
            </a:r>
            <a:r>
              <a:rPr lang="ru-RU" dirty="0" smtClean="0"/>
              <a:t>имея возможность</a:t>
            </a:r>
            <a:r>
              <a:rPr lang="ru-RU" dirty="0" smtClean="0"/>
              <a:t> достичь желаемого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на</a:t>
            </a:r>
            <a:r>
              <a:rPr lang="ru-RU" dirty="0" smtClean="0"/>
              <a:t> месте.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857916"/>
          </a:xfrm>
        </p:spPr>
        <p:txBody>
          <a:bodyPr>
            <a:normAutofit/>
          </a:bodyPr>
          <a:lstStyle/>
          <a:p>
            <a:endParaRPr lang="ru-RU" b="1" u="sng" dirty="0" smtClean="0"/>
          </a:p>
          <a:p>
            <a:endParaRPr lang="ru-RU" b="1" u="sng" dirty="0" smtClean="0"/>
          </a:p>
          <a:p>
            <a:r>
              <a:rPr lang="ru-RU" b="1" u="sng" dirty="0" smtClean="0"/>
              <a:t>Семь</a:t>
            </a:r>
            <a:r>
              <a:rPr lang="ru-RU" b="1" u="sng" dirty="0" smtClean="0"/>
              <a:t> пядей во лбу</a:t>
            </a:r>
            <a:r>
              <a:rPr lang="ru-RU" b="1" dirty="0" smtClean="0"/>
              <a:t> -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Отличающийся</a:t>
            </a:r>
            <a:r>
              <a:rPr lang="ru-RU" dirty="0" smtClean="0"/>
              <a:t> от других умом, мудростью, обладающий </a:t>
            </a:r>
            <a:r>
              <a:rPr lang="ru-RU" dirty="0" smtClean="0"/>
              <a:t>выдающимися способностями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929354"/>
          </a:xfrm>
        </p:spPr>
        <p:txBody>
          <a:bodyPr>
            <a:normAutofit/>
          </a:bodyPr>
          <a:lstStyle/>
          <a:p>
            <a:r>
              <a:rPr lang="ru-RU" dirty="0" smtClean="0"/>
              <a:t>Русская поговорка </a:t>
            </a:r>
            <a:r>
              <a:rPr lang="ru-RU" b="1" u="sng" dirty="0" smtClean="0"/>
              <a:t>"Сам с ноготок, а борода с локоток "</a:t>
            </a:r>
            <a:r>
              <a:rPr lang="ru-RU" dirty="0" smtClean="0"/>
              <a:t>- о человеке незавидной внешности, но пользующемся авторитетом благодаря своему уму, социальному положению или жизненному опыту.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До </a:t>
            </a:r>
            <a:r>
              <a:rPr lang="ru-RU" dirty="0" smtClean="0"/>
              <a:t>Петра Первого борода считалась почетной принадлежностью мужчины. Длинная, холеная борода служила признаком богатства, знатности.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929354"/>
          </a:xfrm>
        </p:spPr>
        <p:txBody>
          <a:bodyPr>
            <a:normAutofit/>
          </a:bodyPr>
          <a:lstStyle/>
          <a:p>
            <a:endParaRPr lang="ru-RU" b="1" u="sng" dirty="0" smtClean="0"/>
          </a:p>
          <a:p>
            <a:endParaRPr lang="ru-RU" b="1" u="sng" dirty="0" smtClean="0"/>
          </a:p>
          <a:p>
            <a:endParaRPr lang="ru-RU" b="1" u="sng" dirty="0" smtClean="0"/>
          </a:p>
          <a:p>
            <a:r>
              <a:rPr lang="ru-RU" b="1" u="sng" dirty="0" smtClean="0"/>
              <a:t>Сам </a:t>
            </a:r>
            <a:r>
              <a:rPr lang="ru-RU" b="1" u="sng" dirty="0" smtClean="0"/>
              <a:t>с вершок, а голова с горшок</a:t>
            </a:r>
            <a:r>
              <a:rPr lang="ru-RU" dirty="0" smtClean="0"/>
              <a:t> - сам маленький, а умный (т.е голова большая</a:t>
            </a:r>
            <a:r>
              <a:rPr lang="ru-RU" dirty="0" smtClean="0"/>
              <a:t>).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111</Words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Евгения</cp:lastModifiedBy>
  <cp:revision>4</cp:revision>
  <dcterms:created xsi:type="dcterms:W3CDTF">2018-02-04T14:06:43Z</dcterms:created>
  <dcterms:modified xsi:type="dcterms:W3CDTF">2018-02-04T14:20:29Z</dcterms:modified>
</cp:coreProperties>
</file>