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2" r:id="rId17"/>
    <p:sldId id="274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216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lastohka1962.rusedu.net/gallery/3558/54751-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85852" y="1643050"/>
            <a:ext cx="764386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Запиши пропущенное число: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967335"/>
            <a:ext cx="82868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90,  9,  70,  7,  80,  8, 40 , __.  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by-best.ru/uploads/_ld/79/023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1285860"/>
            <a:ext cx="1924693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39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</a:t>
            </a:r>
            <a:endParaRPr lang="ru-RU" sz="23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by-best.ru/uploads/_ld/79/023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" y="0"/>
            <a:ext cx="914402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1071546"/>
            <a:ext cx="324800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7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Ж</a:t>
            </a:r>
            <a:endParaRPr lang="ru-RU" sz="287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by-best.ru/uploads/_ld/79/023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" y="0"/>
            <a:ext cx="914402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1214422"/>
            <a:ext cx="2441486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7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Й</a:t>
            </a:r>
            <a:endParaRPr lang="ru-RU" sz="287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by-best.ru/uploads/_ld/79/023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" y="0"/>
            <a:ext cx="914402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1214422"/>
            <a:ext cx="2167581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7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Э</a:t>
            </a:r>
            <a:endParaRPr lang="ru-RU" sz="287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by-best.ru/uploads/_ld/79/023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" y="0"/>
            <a:ext cx="914402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785794"/>
            <a:ext cx="2816589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7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</a:t>
            </a:r>
            <a:endParaRPr lang="ru-RU" sz="287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ru-RU" sz="5400" dirty="0" smtClean="0"/>
              <a:t> </a:t>
            </a:r>
            <a:r>
              <a:rPr lang="en-US" sz="5400" u="sng" dirty="0" smtClean="0"/>
              <a:t>b</a:t>
            </a:r>
            <a:r>
              <a:rPr lang="ru-RU" sz="5400" u="sng" dirty="0" smtClean="0"/>
              <a:t> + 7</a:t>
            </a:r>
          </a:p>
          <a:p>
            <a:pPr>
              <a:buNone/>
            </a:pPr>
            <a:r>
              <a:rPr lang="ru-RU" sz="5400" dirty="0" smtClean="0"/>
              <a:t> </a:t>
            </a:r>
            <a:r>
              <a:rPr lang="en-US" sz="5400" dirty="0" smtClean="0"/>
              <a:t>b = </a:t>
            </a:r>
            <a:r>
              <a:rPr lang="en-US" sz="5400" dirty="0" smtClean="0"/>
              <a:t>3</a:t>
            </a:r>
            <a:r>
              <a:rPr lang="ru-RU" sz="5400" dirty="0" smtClean="0"/>
              <a:t> </a:t>
            </a:r>
            <a:r>
              <a:rPr lang="ru-RU" sz="5400" dirty="0" smtClean="0"/>
              <a:t> </a:t>
            </a:r>
            <a:r>
              <a:rPr lang="ru-RU" sz="5400" dirty="0" smtClean="0"/>
              <a:t> </a:t>
            </a:r>
            <a:r>
              <a:rPr lang="ru-RU" sz="5400" dirty="0" smtClean="0"/>
              <a:t>3 + 7 = 10</a:t>
            </a:r>
          </a:p>
          <a:p>
            <a:pPr>
              <a:buNone/>
            </a:pPr>
            <a:r>
              <a:rPr lang="ru-RU" sz="5400" dirty="0" smtClean="0"/>
              <a:t> </a:t>
            </a:r>
            <a:r>
              <a:rPr lang="en-US" sz="5400" dirty="0" smtClean="0"/>
              <a:t>b = </a:t>
            </a:r>
            <a:r>
              <a:rPr lang="ru-RU" sz="5400" dirty="0" smtClean="0"/>
              <a:t>9   9 </a:t>
            </a:r>
            <a:r>
              <a:rPr lang="ru-RU" sz="5400" dirty="0" smtClean="0"/>
              <a:t>+ 7 = 16</a:t>
            </a:r>
          </a:p>
          <a:p>
            <a:pPr>
              <a:buNone/>
            </a:pPr>
            <a:r>
              <a:rPr lang="ru-RU" sz="5400" dirty="0" smtClean="0"/>
              <a:t> </a:t>
            </a:r>
            <a:r>
              <a:rPr lang="en-US" sz="5400" dirty="0" smtClean="0"/>
              <a:t>b </a:t>
            </a:r>
            <a:r>
              <a:rPr lang="en-US" sz="5400" dirty="0" smtClean="0"/>
              <a:t>= </a:t>
            </a:r>
            <a:r>
              <a:rPr lang="en-US" sz="5400" dirty="0" smtClean="0"/>
              <a:t>56</a:t>
            </a:r>
            <a:r>
              <a:rPr lang="ru-RU" sz="5400" dirty="0" smtClean="0"/>
              <a:t> </a:t>
            </a:r>
            <a:r>
              <a:rPr lang="ru-RU" sz="5400" dirty="0" smtClean="0"/>
              <a:t>  </a:t>
            </a:r>
            <a:r>
              <a:rPr lang="ru-RU" sz="5400" dirty="0" smtClean="0"/>
              <a:t>56 </a:t>
            </a:r>
            <a:r>
              <a:rPr lang="ru-RU" sz="5400" dirty="0" smtClean="0"/>
              <a:t>+ 7 = 63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u.wikifur.com/w/images/9/98/%D0%A1%D0%BE%D0%B2%D1%83%D0%BD%D1%8C%D1%8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928670"/>
            <a:ext cx="5715000" cy="5715000"/>
          </a:xfrm>
          <a:prstGeom prst="rect">
            <a:avLst/>
          </a:prstGeom>
          <a:noFill/>
        </p:spPr>
      </p:pic>
      <p:sp>
        <p:nvSpPr>
          <p:cNvPr id="6" name="Облако 5"/>
          <p:cNvSpPr/>
          <p:nvPr/>
        </p:nvSpPr>
        <p:spPr>
          <a:xfrm>
            <a:off x="0" y="0"/>
            <a:ext cx="5286412" cy="3071834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71480"/>
            <a:ext cx="38876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Страница 75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 6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 </a:t>
            </a:r>
            <a:r>
              <a:rPr lang="ru-RU" sz="9600" dirty="0" smtClean="0"/>
              <a:t>а + </a:t>
            </a:r>
            <a:r>
              <a:rPr lang="ru-RU" sz="9600" dirty="0" err="1" smtClean="0"/>
              <a:t>а</a:t>
            </a:r>
            <a:r>
              <a:rPr lang="ru-RU" sz="9600" dirty="0" smtClean="0"/>
              <a:t> = </a:t>
            </a:r>
            <a:r>
              <a:rPr lang="ru-RU" sz="9600" dirty="0" err="1" smtClean="0"/>
              <a:t>а</a:t>
            </a:r>
            <a:r>
              <a:rPr lang="ru-RU" sz="9600" dirty="0" smtClean="0"/>
              <a:t> </a:t>
            </a:r>
            <a:r>
              <a:rPr lang="ru-RU" sz="8800" dirty="0" smtClean="0"/>
              <a:t>⋅ </a:t>
            </a:r>
            <a:r>
              <a:rPr lang="ru-RU" sz="9600" dirty="0" err="1" smtClean="0"/>
              <a:t>а</a:t>
            </a:r>
            <a:endParaRPr lang="ru-RU" sz="9600" dirty="0" smtClean="0"/>
          </a:p>
          <a:p>
            <a:pPr algn="ctr">
              <a:buNone/>
            </a:pPr>
            <a:r>
              <a:rPr lang="ru-RU" sz="9600" dirty="0" smtClean="0"/>
              <a:t>а + </a:t>
            </a:r>
            <a:r>
              <a:rPr lang="ru-RU" sz="9600" dirty="0" err="1" smtClean="0"/>
              <a:t>а</a:t>
            </a:r>
            <a:r>
              <a:rPr lang="ru-RU" sz="9600" dirty="0" smtClean="0"/>
              <a:t> = </a:t>
            </a:r>
            <a:r>
              <a:rPr lang="ru-RU" sz="9600" dirty="0" err="1" smtClean="0"/>
              <a:t>а</a:t>
            </a:r>
            <a:r>
              <a:rPr lang="ru-RU" sz="9600" dirty="0" smtClean="0"/>
              <a:t> - </a:t>
            </a:r>
            <a:r>
              <a:rPr lang="ru-RU" sz="9600" dirty="0" err="1" smtClean="0"/>
              <a:t>а</a:t>
            </a:r>
            <a:r>
              <a:rPr lang="ru-RU" sz="11500" dirty="0" smtClean="0"/>
              <a:t>  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501122" cy="1143000"/>
          </a:xfrm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Успехов в математике!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8674" name="Picture 2" descr="http://dakar.by/smeshariki-kupit/images/smeshariki-bg.png?crc=39013939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00" cy="4589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lastohka1962.rusedu.net/gallery/3558/54751-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693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1500174"/>
            <a:ext cx="7286708" cy="43396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48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Крош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задумал число. Когда он умножил его на 10, получилось 50. Какое число задумал </a:t>
            </a:r>
            <a:r>
              <a:rPr lang="ru-RU" sz="48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Крош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?</a:t>
            </a:r>
          </a:p>
          <a:p>
            <a:pPr algn="just"/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just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Запиши только ответ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lastohka1962.rusedu.net/gallery/3558/54751-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2108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71604" y="1714488"/>
            <a:ext cx="7208512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Выпиши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наименьшую из величин:</a:t>
            </a: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indent="714375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 дм</a:t>
            </a:r>
          </a:p>
          <a:p>
            <a:pPr indent="714375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13 см</a:t>
            </a:r>
          </a:p>
          <a:p>
            <a:pPr indent="714375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 дм 7 см</a:t>
            </a:r>
          </a:p>
          <a:p>
            <a:pPr indent="714375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 дм 2 см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lastohka1962.rusedu.net/gallery/3558/54751-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6931"/>
          </a:xfrm>
          <a:prstGeom prst="rect">
            <a:avLst/>
          </a:prstGeom>
          <a:noFill/>
        </p:spPr>
      </p:pic>
      <p:pic>
        <p:nvPicPr>
          <p:cNvPr id="16388" name="Picture 4" descr="http://skrinshoter.ru/i/220418/q2OXijX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000504"/>
            <a:ext cx="6837639" cy="23574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14" y="1142984"/>
            <a:ext cx="792958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82550"/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Крош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и 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Нюша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устроили в классе                        опрос: какой фрукт вы любите. Результаты опроса представлены в таблице.  С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колько детей любят яблоки?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lastohka1962.rusedu.net/gallery/3558/54751-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1428736"/>
            <a:ext cx="728667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 обеду </a:t>
            </a:r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Нюша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принесла из огорода 6 морковок, 3 яблока и 2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кочана капусты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Сколько овощей принесла </a:t>
            </a:r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Нюша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 </a:t>
            </a:r>
          </a:p>
          <a:p>
            <a:pPr algn="just"/>
            <a:endParaRPr lang="ru-RU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just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Запиши только ответ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lastohka1962.rusedu.net/gallery/3558/54751-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728" y="1357298"/>
            <a:ext cx="7500990" cy="53860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Крош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купил в магазине 3 воздушных шарика. 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Цена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одного шарика 10 рублей. Сколько денег заплатил 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Крош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всего?</a:t>
            </a:r>
          </a:p>
          <a:p>
            <a:endParaRPr lang="ru-RU" sz="4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Запиши только ответ</a:t>
            </a:r>
          </a:p>
          <a:p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http://lastohka1962.rusedu.net/gallery/3558/54751-Bezymyannyi5.png"/>
          <p:cNvPicPr>
            <a:picLocks noChangeAspect="1" noChangeArrowheads="1"/>
          </p:cNvPicPr>
          <p:nvPr/>
        </p:nvPicPr>
        <p:blipFill>
          <a:blip r:embed="rId2"/>
          <a:srcRect t="11573" r="114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14414" y="357166"/>
            <a:ext cx="73581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AutoNum type="arabicParenR"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90,  9,  70,  7,  80,  8, 40 , __.                      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Ответ: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4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 marL="365125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2)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Крош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задумал число. Когда он умножил </a:t>
            </a:r>
          </a:p>
          <a:p>
            <a:pPr marL="365125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его на 10, получилось 50. Какое число            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Ответ: 5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 marL="365125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задумал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Крош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</a:t>
            </a:r>
          </a:p>
          <a:p>
            <a:pPr marL="457200" indent="-457200"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1857364"/>
            <a:ext cx="8572560" cy="54168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3)Выпиши наименьшу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ю величину:</a:t>
            </a: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2 дм      13 см    1 дм 7 см    1 дм 2 см                             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Ответ: 1 дм 2 см</a:t>
            </a:r>
            <a:endParaRPr lang="ru-RU" sz="2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4)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Крош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и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Нюша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устроили в классе опрос:</a:t>
            </a: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какой фрукт вы любите.                                                                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Ответ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: 13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Результаты опроса представлены в </a:t>
            </a: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таблице.  Сколько детей любят яблоки?</a:t>
            </a:r>
          </a:p>
          <a:p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5) К обеду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Нюша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принесла из огорода 6 морковок,            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Ответ: 8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яблока и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 кочана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капусты. Сколько овощей принесла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Нюша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 </a:t>
            </a:r>
          </a:p>
          <a:p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6)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Крош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купил в магазине 3 воздушных шарика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            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Ответ: 30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Цена одного шарика 10 рублей. Сколько денег заплатил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Крош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всего?</a:t>
            </a:r>
          </a:p>
          <a:p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baby-best.ru/uploads/_ld/79/023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" y="0"/>
            <a:ext cx="914402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1357298"/>
            <a:ext cx="1853255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3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</a:t>
            </a:r>
            <a:endParaRPr lang="ru-RU" sz="23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by-best.ru/uploads/_ld/79/023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" y="0"/>
            <a:ext cx="914402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1000108"/>
            <a:ext cx="2414444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  <a:endParaRPr lang="ru-RU" sz="287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339</Words>
  <PresentationFormat>Экран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Успехов в математике!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Маша</cp:lastModifiedBy>
  <cp:revision>7</cp:revision>
  <dcterms:created xsi:type="dcterms:W3CDTF">2018-04-22T15:14:27Z</dcterms:created>
  <dcterms:modified xsi:type="dcterms:W3CDTF">2018-04-25T17:11:49Z</dcterms:modified>
</cp:coreProperties>
</file>