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3" r:id="rId5"/>
    <p:sldId id="260" r:id="rId6"/>
    <p:sldId id="264" r:id="rId7"/>
    <p:sldId id="259" r:id="rId8"/>
    <p:sldId id="258" r:id="rId9"/>
    <p:sldId id="265" r:id="rId10"/>
    <p:sldId id="257" r:id="rId11"/>
    <p:sldId id="267" r:id="rId12"/>
    <p:sldId id="269" r:id="rId13"/>
    <p:sldId id="266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ECAB67-1DF0-446E-9DB6-A8A7C870A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472C0DC-C2FA-4687-8603-21A0FAB846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085432-E7A4-4FBD-8317-F82F36717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319E4-E02E-4073-8746-E2E70DA183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82A41E-FFEB-4B14-8172-283AAF3A0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C52B14-DEB1-461D-B239-0E7AADB42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E5B9-DE34-4CD1-BB39-FB15C15A0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323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14FCE1-E62F-4EC7-983D-5F5CCD1C7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2442666-7D14-4CDB-9578-0F09CC05DB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D7DCB5-0DC1-44E9-AE97-30D60E7D7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319E4-E02E-4073-8746-E2E70DA183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61293F-3F3B-4D14-9DFB-8BC2EAC09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5C7D0F-DB3F-4419-A052-5A7C43FCF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E5B9-DE34-4CD1-BB39-FB15C15A0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61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BDEA6A3-63A1-4A60-8A03-9EC9DB206B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7A5C74F-0E5D-42D6-B33F-CDC84A657E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AEC2D9-0C1D-44FF-AE5B-4E5BE4F67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319E4-E02E-4073-8746-E2E70DA183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17320D-9C2F-4624-92CE-99F2C99BB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DFEDDB-1496-46A7-A0B9-F855C9CD6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E5B9-DE34-4CD1-BB39-FB15C15A0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731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01EF61-3C2E-4467-A246-826BF6C9E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0DBC0E-27F3-4794-9BC9-DDE636BD5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C9C7AE-D467-4CD6-A4A7-CD7800AB8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319E4-E02E-4073-8746-E2E70DA183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4E1708-08C3-4C9A-BDFA-13886B7BD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24E5DD-3976-47AD-87D2-83354A85D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E5B9-DE34-4CD1-BB39-FB15C15A0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163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B4A55B-30ED-419A-85E4-3ADDC54AB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FA0718-B0A8-4769-8A29-29E522CA1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6650C4-840D-418C-9D38-29FE62221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319E4-E02E-4073-8746-E2E70DA183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9DF3A6-E1AD-4BA9-BC6E-E9CD1AF04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8EDBBC-7BA6-4B2F-9277-8283E6387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E5B9-DE34-4CD1-BB39-FB15C15A0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01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FB3465-A5C3-4732-BB24-019B2A511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E92340-0C8E-43B4-9F84-89F287E41E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7127511-173E-471B-823B-A0C15D6D6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6C83383-D4D1-49D3-9988-C3C6BD305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319E4-E02E-4073-8746-E2E70DA183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89142F5-1789-46A3-A727-503786B3D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0BA5B7-222C-407D-A1C5-EC7545EAD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E5B9-DE34-4CD1-BB39-FB15C15A0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069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75B5A2-C582-4260-8360-E54A65186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8AF75CE-82FC-48E1-923C-9503742ED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C7B59B6-D288-4555-8C08-73653DFB5F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5E7AC44-C1EF-4D1C-A14A-85EB661CEE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7ED1292-ED18-4E66-B146-06E1890F33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08C753E-72B2-453E-8B70-05A9EE79B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319E4-E02E-4073-8746-E2E70DA183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998DCCE-64AF-420C-9310-9045ACD49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B441425-FE9C-4423-8369-E84EB2D38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E5B9-DE34-4CD1-BB39-FB15C15A0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379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DCC2B5-5B74-4030-96C4-3283FE6D7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A43AF54-159E-483F-B22D-392CD9536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319E4-E02E-4073-8746-E2E70DA183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93AB35B-8A3E-4A27-9B57-4D09CBAE8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9B0FBD9-3536-4EA6-90E2-EB8DBDC0A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E5B9-DE34-4CD1-BB39-FB15C15A0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337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952ABC6-8DB6-4090-85C7-D62F13430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319E4-E02E-4073-8746-E2E70DA183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E06C5E3-6795-4F71-8957-E8598A5FB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EA9D8EE-86E2-4530-AFF8-25D9DFBD0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E5B9-DE34-4CD1-BB39-FB15C15A0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692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9E861F-77FD-46F8-8858-57392F0F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139B23-0914-48EE-A4FB-404150DB4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6C15DCB-AB71-4C85-BC56-D8C1AC893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3C932A2-378D-4676-AF77-D6441D2AA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319E4-E02E-4073-8746-E2E70DA183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28DF0B-B110-4A40-9761-96A3CD47E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A6D7965-9B61-484A-8CC2-72C00A51A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E5B9-DE34-4CD1-BB39-FB15C15A0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823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FB1EE2-DDEA-4E55-A9A5-C198A6B48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CA39CDE-B5D5-4562-8B40-ED05E273AD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F40CAEE-784E-43B6-872D-46A3636E1E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3156750-AEDE-4D42-BF3A-CEF483A8F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319E4-E02E-4073-8746-E2E70DA183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0FC9FA2-451A-47B0-88E0-4C9EB1E5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27D7885-5B23-4411-AC9D-4466423D3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E5B9-DE34-4CD1-BB39-FB15C15A0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855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A7A37D-0FC9-4D1F-AAEE-4AFE75004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A075CA-46A6-4A94-A034-FA65D7995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F708A6-A6BD-4998-81C3-B42D36D1F5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319E4-E02E-4073-8746-E2E70DA183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162AD2-7156-4A44-83CD-86E0BBE15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57A7D-B2B7-48E7-B8F7-09E271A6F0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8E5B9-DE34-4CD1-BB39-FB15C15A0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123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ts3.explicit.bing.net/th?id=OIP.g-taKWWKzp0-z5lT8vqmnwHaKe&amp;pid=15.1" TargetMode="External"/><Relationship Id="rId3" Type="http://schemas.openxmlformats.org/officeDocument/2006/relationships/hyperlink" Target="https://myslide.ru/documents_4/5b9c15e99eb7a0b7fb64abd7abd0d009/img1.jpg" TargetMode="External"/><Relationship Id="rId7" Type="http://schemas.openxmlformats.org/officeDocument/2006/relationships/hyperlink" Target="https://avatars.mds.yandex.net/i?id=7842b4b28393e66f2073afdff0bc1698ef0b7774-12602290-images-thumbs&amp;n=13" TargetMode="External"/><Relationship Id="rId2" Type="http://schemas.openxmlformats.org/officeDocument/2006/relationships/hyperlink" Target="https://masterpiecer-images.s3.yandex.net/dd1fbf193ec911ee97b76e855efad8a9:upscaled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.pinimg.com/originals/ac/37/d9/ac37d9ced5a84e1d03d20fd7f98f52a2.png" TargetMode="External"/><Relationship Id="rId5" Type="http://schemas.openxmlformats.org/officeDocument/2006/relationships/hyperlink" Target="https://avatars.mds.yandex.net/i?id=435969bdd8ac70a384429072ba2f9eef139da679-12753080-images-thumbs&amp;n=13" TargetMode="External"/><Relationship Id="rId4" Type="http://schemas.openxmlformats.org/officeDocument/2006/relationships/hyperlink" Target="https://vk.com/photo-224106534_45724129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AF9D7E-2EF1-45BF-A167-4CFEA00B0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969" y="1736000"/>
            <a:ext cx="6616307" cy="4407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13FE5F1-2647-4683-B136-E76908E92CF9}"/>
              </a:ext>
            </a:extLst>
          </p:cNvPr>
          <p:cNvGrpSpPr/>
          <p:nvPr/>
        </p:nvGrpSpPr>
        <p:grpSpPr>
          <a:xfrm>
            <a:off x="5983549" y="638277"/>
            <a:ext cx="4714043" cy="2195445"/>
            <a:chOff x="5983549" y="638277"/>
            <a:chExt cx="4714043" cy="2195445"/>
          </a:xfrm>
        </p:grpSpPr>
        <p:sp>
          <p:nvSpPr>
            <p:cNvPr id="6" name="Пузырек для мыслей: облако 5">
              <a:extLst>
                <a:ext uri="{FF2B5EF4-FFF2-40B4-BE49-F238E27FC236}">
                  <a16:creationId xmlns:a16="http://schemas.microsoft.com/office/drawing/2014/main" id="{5DDFEB6A-CA97-44BD-B656-768C0F264704}"/>
                </a:ext>
              </a:extLst>
            </p:cNvPr>
            <p:cNvSpPr/>
            <p:nvPr/>
          </p:nvSpPr>
          <p:spPr>
            <a:xfrm>
              <a:off x="5983549" y="638277"/>
              <a:ext cx="4714043" cy="2195445"/>
            </a:xfrm>
            <a:prstGeom prst="cloudCallout">
              <a:avLst/>
            </a:prstGeom>
            <a:solidFill>
              <a:srgbClr val="CCFFFF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1F8038B0-FF56-47B8-A3AA-7C621482E376}"/>
                </a:ext>
              </a:extLst>
            </p:cNvPr>
            <p:cNvSpPr/>
            <p:nvPr/>
          </p:nvSpPr>
          <p:spPr>
            <a:xfrm>
              <a:off x="6809475" y="1200679"/>
              <a:ext cx="331372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ookman Old Style" panose="02050604050505020204" pitchFamily="18" charset="0"/>
                </a:rPr>
                <a:t>Ля-ля-ля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734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B8C7560-80DD-41B4-913B-AB8639B56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46" y="655128"/>
            <a:ext cx="1731414" cy="169483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BE0689-2A51-4900-AECD-3727DDFD04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416" y="1815132"/>
            <a:ext cx="1243692" cy="17558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BCD046D-FEAA-4A4F-9A7A-EFF5744378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4961" y="473615"/>
            <a:ext cx="2249619" cy="15607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B5D211-5CD8-4638-97D4-E73A4EA7BF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5951" y="1894387"/>
            <a:ext cx="1676545" cy="159729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A2F9435-5FD7-49DF-9FF4-3DB9AA6A0D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78423" y="604285"/>
            <a:ext cx="1877731" cy="14143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38CAF38-BDA4-4E6D-BB62-84A9A4EE63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5846" y="4258481"/>
            <a:ext cx="1731415" cy="19216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E4AD23B-403D-416A-B4C7-6AAE878BAC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7610" y="4258481"/>
            <a:ext cx="1731415" cy="192160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91AEC13-4EBF-4236-B838-61449D3FFF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9374" y="4192488"/>
            <a:ext cx="1731415" cy="19216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9E20F1B-E13C-4870-9878-FFADDA29AD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21138" y="4192488"/>
            <a:ext cx="1731415" cy="192160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E59D2BF-0439-4097-A3DF-8B99455CC5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78423" y="4192488"/>
            <a:ext cx="1731415" cy="192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72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0.09271 -0.397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-1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2 -1.11111E-6 L 0.21015 -0.3622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86" y="-1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L -0.42552 -0.5636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76" y="-2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11111E-6 L 0.08672 -0.5715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-2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-0.46055 -0.5726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34" y="-2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943EB70-0E24-4C65-8ACB-B21C3E2526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373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20688DD-A35E-4A34-82D0-1AA339C4B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990" y="368424"/>
            <a:ext cx="5987988" cy="59879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02364AE-0ED1-46AF-919B-9D38B74F6795}"/>
              </a:ext>
            </a:extLst>
          </p:cNvPr>
          <p:cNvSpPr/>
          <p:nvPr/>
        </p:nvSpPr>
        <p:spPr>
          <a:xfrm>
            <a:off x="7180636" y="1468800"/>
            <a:ext cx="312617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Лисенок </a:t>
            </a:r>
          </a:p>
          <a:p>
            <a:r>
              <a:rPr 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и лягушонок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32567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8B4426B-1FE0-4CF1-AD31-5503B7BEAE27}"/>
              </a:ext>
            </a:extLst>
          </p:cNvPr>
          <p:cNvSpPr/>
          <p:nvPr/>
        </p:nvSpPr>
        <p:spPr>
          <a:xfrm>
            <a:off x="1250590" y="2044594"/>
            <a:ext cx="9406742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i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35471634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3053422-AC77-4E31-9A05-248808C9DC5A}"/>
              </a:ext>
            </a:extLst>
          </p:cNvPr>
          <p:cNvSpPr/>
          <p:nvPr/>
        </p:nvSpPr>
        <p:spPr>
          <a:xfrm>
            <a:off x="763480" y="925471"/>
            <a:ext cx="10484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https://masterpiecer-images.s3.yandex.net/dd1fbf193ec911ee97b76e855efad8a9:upscaled</a:t>
            </a:r>
            <a:r>
              <a:rPr lang="ru-RU" dirty="0"/>
              <a:t>  - Лисенок и лягушонок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37749D1-F266-4DB6-BF44-A3F729246560}"/>
              </a:ext>
            </a:extLst>
          </p:cNvPr>
          <p:cNvSpPr/>
          <p:nvPr/>
        </p:nvSpPr>
        <p:spPr>
          <a:xfrm>
            <a:off x="763480" y="1651701"/>
            <a:ext cx="101442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https://myslide.ru/documents_4/5b9c15e99eb7a0b7fb64abd7abd0d009/img1.jpg</a:t>
            </a:r>
            <a:r>
              <a:rPr lang="ru-RU" dirty="0"/>
              <a:t> - шаблон презентации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8328FC0-8BEE-402D-82B8-C303890992E4}"/>
              </a:ext>
            </a:extLst>
          </p:cNvPr>
          <p:cNvSpPr/>
          <p:nvPr/>
        </p:nvSpPr>
        <p:spPr>
          <a:xfrm>
            <a:off x="871008" y="2241156"/>
            <a:ext cx="6554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https://vk.com/photo-224106534_457241290</a:t>
            </a:r>
            <a:r>
              <a:rPr lang="ru-RU" dirty="0"/>
              <a:t> -  ссылка </a:t>
            </a:r>
            <a:r>
              <a:rPr lang="ru-RU" dirty="0" err="1"/>
              <a:t>Звуковички</a:t>
            </a:r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EA2D12F-878A-4903-86D4-F7F21CF50F82}"/>
              </a:ext>
            </a:extLst>
          </p:cNvPr>
          <p:cNvSpPr/>
          <p:nvPr/>
        </p:nvSpPr>
        <p:spPr>
          <a:xfrm>
            <a:off x="871008" y="2782669"/>
            <a:ext cx="10484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https://avatars.mds.yandex.net/i?id=435969bdd8ac70a384429072ba2f9eef139da679-12753080-images-thumbs&amp;n=13</a:t>
            </a:r>
            <a:r>
              <a:rPr lang="ru-RU" dirty="0"/>
              <a:t> поющие дети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6A2A9BC-4EE8-4662-9EA3-8EC3A1BE5084}"/>
              </a:ext>
            </a:extLst>
          </p:cNvPr>
          <p:cNvSpPr/>
          <p:nvPr/>
        </p:nvSpPr>
        <p:spPr>
          <a:xfrm>
            <a:off x="871008" y="3601181"/>
            <a:ext cx="100234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https://i.pinimg.com/originals/ac/37/d9/ac37d9ced5a84e1d03d20fd7f98f52a2.png</a:t>
            </a:r>
            <a:r>
              <a:rPr lang="ru-RU" dirty="0"/>
              <a:t>  буква Л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767E443-7E14-4A01-B278-8A5EF98AC3F8}"/>
              </a:ext>
            </a:extLst>
          </p:cNvPr>
          <p:cNvSpPr/>
          <p:nvPr/>
        </p:nvSpPr>
        <p:spPr>
          <a:xfrm>
            <a:off x="871007" y="4142694"/>
            <a:ext cx="106166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https://avatars.mds.yandex.net/i?id=7842b4b28393e66f2073afdff0bc1698ef0b7774-12602290-images-thumbs&amp;n=13</a:t>
            </a:r>
            <a:r>
              <a:rPr lang="ru-RU" dirty="0"/>
              <a:t> картинка  буква Л шалаш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2B730AB-A506-4960-A9C8-E560B951DD79}"/>
              </a:ext>
            </a:extLst>
          </p:cNvPr>
          <p:cNvSpPr/>
          <p:nvPr/>
        </p:nvSpPr>
        <p:spPr>
          <a:xfrm>
            <a:off x="871006" y="4883133"/>
            <a:ext cx="10377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https://ts3.explicit.bing.net/th?id=OIP.g-taKWWKzp0-z5lT8vqmnwHaKe&amp;pid=15.1</a:t>
            </a:r>
            <a:r>
              <a:rPr lang="ru-RU" dirty="0"/>
              <a:t> – буквы </a:t>
            </a:r>
          </a:p>
        </p:txBody>
      </p:sp>
    </p:spTree>
    <p:extLst>
      <p:ext uri="{BB962C8B-B14F-4D97-AF65-F5344CB8AC3E}">
        <p14:creationId xmlns:p14="http://schemas.microsoft.com/office/powerpoint/2010/main" val="2872560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A04285-33FA-4020-9BB5-F3ECCF19AA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231" t="13644" r="17827" b="10617"/>
          <a:stretch/>
        </p:blipFill>
        <p:spPr>
          <a:xfrm>
            <a:off x="204187" y="319596"/>
            <a:ext cx="4827688" cy="535323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C1EFAE-2758-489F-9B0A-E3E2889589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231" t="13644" r="17827" b="10617"/>
          <a:stretch/>
        </p:blipFill>
        <p:spPr>
          <a:xfrm>
            <a:off x="4209494" y="3429000"/>
            <a:ext cx="2484268" cy="275470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11FAB3-74AF-4190-BBF7-2CC5FA702A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71" r="7024" b="9383"/>
          <a:stretch/>
        </p:blipFill>
        <p:spPr>
          <a:xfrm>
            <a:off x="6096000" y="566839"/>
            <a:ext cx="2324718" cy="26149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9094653-03AE-42B5-8161-E489B91482A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rot="749732">
            <a:off x="8929559" y="902686"/>
            <a:ext cx="2016608" cy="334468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EC3974-C466-41E9-A63C-4E90E0C1460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9722" y="3135707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735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6B911C5-293D-4C99-B5CD-D65A5C9DF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35" y="394469"/>
            <a:ext cx="4828450" cy="535884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81BB0E-6FB7-4F50-8D0E-A1E434D68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9489" y="1270342"/>
            <a:ext cx="3170195" cy="393226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40DEFD-B680-47DD-8A86-7B12747AE0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0017" y="1282535"/>
            <a:ext cx="2725148" cy="392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6B911C5-293D-4C99-B5CD-D65A5C9DF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35" y="394469"/>
            <a:ext cx="4828450" cy="53588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FCCE02-D4AD-43C2-8472-68E3B3A401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5285" y="2016145"/>
            <a:ext cx="2633700" cy="373717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156199-89F7-4F67-94CE-1AE76B1650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3908" y="861325"/>
            <a:ext cx="2737341" cy="378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4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A253BB-E1C9-4D45-84EC-89AC2D946F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626" t="2976" r="30209" b="3042"/>
          <a:stretch/>
        </p:blipFill>
        <p:spPr>
          <a:xfrm>
            <a:off x="1420425" y="216072"/>
            <a:ext cx="2228297" cy="339149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6A1564-94B8-4919-862C-505CE7717D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2854" y="216072"/>
            <a:ext cx="4114803" cy="3086102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A1D9A5CE-9809-4FA2-89A7-7B27C22C1387}"/>
              </a:ext>
            </a:extLst>
          </p:cNvPr>
          <p:cNvGrpSpPr/>
          <p:nvPr/>
        </p:nvGrpSpPr>
        <p:grpSpPr>
          <a:xfrm>
            <a:off x="949911" y="3844029"/>
            <a:ext cx="2849730" cy="577051"/>
            <a:chOff x="949911" y="3844029"/>
            <a:chExt cx="2849730" cy="577051"/>
          </a:xfrm>
        </p:grpSpPr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78E09CA0-CA23-4073-AC99-2DEBA7017A3E}"/>
                </a:ext>
              </a:extLst>
            </p:cNvPr>
            <p:cNvGrpSpPr/>
            <p:nvPr/>
          </p:nvGrpSpPr>
          <p:grpSpPr>
            <a:xfrm>
              <a:off x="949911" y="3844030"/>
              <a:ext cx="2849730" cy="577050"/>
              <a:chOff x="949911" y="3844030"/>
              <a:chExt cx="2849730" cy="577050"/>
            </a:xfrm>
          </p:grpSpPr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81749E20-F5B4-4BA3-917F-50BACC9EB332}"/>
                  </a:ext>
                </a:extLst>
              </p:cNvPr>
              <p:cNvSpPr/>
              <p:nvPr/>
            </p:nvSpPr>
            <p:spPr>
              <a:xfrm>
                <a:off x="949911" y="3844031"/>
                <a:ext cx="745724" cy="577049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322DC5C3-FF4F-43E8-A80F-758069AF4DE9}"/>
                  </a:ext>
                </a:extLst>
              </p:cNvPr>
              <p:cNvSpPr/>
              <p:nvPr/>
            </p:nvSpPr>
            <p:spPr>
              <a:xfrm>
                <a:off x="1695634" y="3844030"/>
                <a:ext cx="1358283" cy="577049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Прямоугольник 5">
                <a:extLst>
                  <a:ext uri="{FF2B5EF4-FFF2-40B4-BE49-F238E27FC236}">
                    <a16:creationId xmlns:a16="http://schemas.microsoft.com/office/drawing/2014/main" id="{A1027FAF-F806-48B9-A36D-49C1195C8211}"/>
                  </a:ext>
                </a:extLst>
              </p:cNvPr>
              <p:cNvSpPr/>
              <p:nvPr/>
            </p:nvSpPr>
            <p:spPr>
              <a:xfrm>
                <a:off x="3053917" y="3844030"/>
                <a:ext cx="745724" cy="577049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" name="Прямоугольный треугольник 7">
              <a:extLst>
                <a:ext uri="{FF2B5EF4-FFF2-40B4-BE49-F238E27FC236}">
                  <a16:creationId xmlns:a16="http://schemas.microsoft.com/office/drawing/2014/main" id="{81BBD272-DA0E-42A3-ADD1-BAEA1F08006A}"/>
                </a:ext>
              </a:extLst>
            </p:cNvPr>
            <p:cNvSpPr/>
            <p:nvPr/>
          </p:nvSpPr>
          <p:spPr>
            <a:xfrm flipH="1" flipV="1">
              <a:off x="1673440" y="3844029"/>
              <a:ext cx="1402672" cy="577050"/>
            </a:xfrm>
            <a:prstGeom prst="rt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B2E4FC35-4C42-47C0-BA14-016C5C813ACC}"/>
              </a:ext>
            </a:extLst>
          </p:cNvPr>
          <p:cNvGrpSpPr/>
          <p:nvPr/>
        </p:nvGrpSpPr>
        <p:grpSpPr>
          <a:xfrm>
            <a:off x="8529960" y="3812956"/>
            <a:ext cx="1988600" cy="577050"/>
            <a:chOff x="8494451" y="3844027"/>
            <a:chExt cx="1988600" cy="577050"/>
          </a:xfrm>
        </p:grpSpPr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663DBD6A-C75F-483F-8A88-98B45192C7D3}"/>
                </a:ext>
              </a:extLst>
            </p:cNvPr>
            <p:cNvGrpSpPr/>
            <p:nvPr/>
          </p:nvGrpSpPr>
          <p:grpSpPr>
            <a:xfrm>
              <a:off x="8494451" y="3844027"/>
              <a:ext cx="1988600" cy="577050"/>
              <a:chOff x="8494452" y="3844028"/>
              <a:chExt cx="1988600" cy="577050"/>
            </a:xfrm>
          </p:grpSpPr>
          <p:sp>
            <p:nvSpPr>
              <p:cNvPr id="10" name="Прямоугольник 9">
                <a:extLst>
                  <a:ext uri="{FF2B5EF4-FFF2-40B4-BE49-F238E27FC236}">
                    <a16:creationId xmlns:a16="http://schemas.microsoft.com/office/drawing/2014/main" id="{F39D3D25-7AA6-40F2-B1DB-AEC167EEB625}"/>
                  </a:ext>
                </a:extLst>
              </p:cNvPr>
              <p:cNvSpPr/>
              <p:nvPr/>
            </p:nvSpPr>
            <p:spPr>
              <a:xfrm>
                <a:off x="8494452" y="3844028"/>
                <a:ext cx="1242875" cy="577049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3D3F5002-31BB-4C5E-BCF3-6FD524B6D527}"/>
                  </a:ext>
                </a:extLst>
              </p:cNvPr>
              <p:cNvSpPr/>
              <p:nvPr/>
            </p:nvSpPr>
            <p:spPr>
              <a:xfrm>
                <a:off x="9737328" y="3844029"/>
                <a:ext cx="745724" cy="577049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2" name="Прямоугольный треугольник 11">
              <a:extLst>
                <a:ext uri="{FF2B5EF4-FFF2-40B4-BE49-F238E27FC236}">
                  <a16:creationId xmlns:a16="http://schemas.microsoft.com/office/drawing/2014/main" id="{7158B0FD-722A-4099-BFD9-76AAE37C1F18}"/>
                </a:ext>
              </a:extLst>
            </p:cNvPr>
            <p:cNvSpPr/>
            <p:nvPr/>
          </p:nvSpPr>
          <p:spPr>
            <a:xfrm flipH="1" flipV="1">
              <a:off x="8494451" y="3844027"/>
              <a:ext cx="1242875" cy="577050"/>
            </a:xfrm>
            <a:prstGeom prst="rt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Равнобедренный треугольник 14">
            <a:extLst>
              <a:ext uri="{FF2B5EF4-FFF2-40B4-BE49-F238E27FC236}">
                <a16:creationId xmlns:a16="http://schemas.microsoft.com/office/drawing/2014/main" id="{6064A7F9-594B-4D7D-AEF6-BD576C314E41}"/>
              </a:ext>
            </a:extLst>
          </p:cNvPr>
          <p:cNvSpPr/>
          <p:nvPr/>
        </p:nvSpPr>
        <p:spPr>
          <a:xfrm>
            <a:off x="3213717" y="4518734"/>
            <a:ext cx="213062" cy="310718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>
            <a:extLst>
              <a:ext uri="{FF2B5EF4-FFF2-40B4-BE49-F238E27FC236}">
                <a16:creationId xmlns:a16="http://schemas.microsoft.com/office/drawing/2014/main" id="{CDE41683-C7AF-4B4E-835A-7DC1A3FA007E}"/>
              </a:ext>
            </a:extLst>
          </p:cNvPr>
          <p:cNvSpPr/>
          <p:nvPr/>
        </p:nvSpPr>
        <p:spPr>
          <a:xfrm>
            <a:off x="10039167" y="4421079"/>
            <a:ext cx="213062" cy="310718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B1DE7BB-A3A8-4B37-B11D-3D46F4D461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4965" y="644748"/>
            <a:ext cx="2078916" cy="345673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F36EC21-AE44-4EE8-BB7D-33D0EBA0DB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9426" y="1522350"/>
            <a:ext cx="2133785" cy="32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36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6B911C5-293D-4C99-B5CD-D65A5C9DF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71" y="429980"/>
            <a:ext cx="4828450" cy="53588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156199-89F7-4F67-94CE-1AE76B1650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826" y="597634"/>
            <a:ext cx="2737341" cy="378594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2DEBAC2-4DD2-413C-A3A1-40A7130CF6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1453" y="159708"/>
            <a:ext cx="2737340" cy="393760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A319C2-247E-4677-9723-5F70C59E02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6066" y="2490606"/>
            <a:ext cx="2357115" cy="36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12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943EB70-0E24-4C65-8ACB-B21C3E2526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01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13AA117-02CA-4937-A9F9-2CA20D3B9431}"/>
              </a:ext>
            </a:extLst>
          </p:cNvPr>
          <p:cNvSpPr/>
          <p:nvPr/>
        </p:nvSpPr>
        <p:spPr>
          <a:xfrm>
            <a:off x="1032770" y="84202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Алфавит продолжит наш</a:t>
            </a:r>
          </a:p>
          <a:p>
            <a:r>
              <a:rPr lang="ru-RU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Буква Л – лесной шалаш.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34FB49-D20E-4C8D-8CC0-F2448B799F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9295" y="408372"/>
            <a:ext cx="7068455" cy="570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112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943EB70-0E24-4C65-8ACB-B21C3E2526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5585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147</Words>
  <Application>Microsoft Office PowerPoint</Application>
  <PresentationFormat>Широкоэкранный</PresentationFormat>
  <Paragraphs>13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Bookman Old Style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</cp:revision>
  <dcterms:created xsi:type="dcterms:W3CDTF">2025-11-06T18:26:07Z</dcterms:created>
  <dcterms:modified xsi:type="dcterms:W3CDTF">2025-11-11T20:03:42Z</dcterms:modified>
</cp:coreProperties>
</file>