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70" r:id="rId5"/>
    <p:sldId id="272" r:id="rId6"/>
    <p:sldId id="259" r:id="rId7"/>
    <p:sldId id="260" r:id="rId8"/>
    <p:sldId id="267" r:id="rId9"/>
    <p:sldId id="266" r:id="rId10"/>
    <p:sldId id="268" r:id="rId11"/>
    <p:sldId id="271" r:id="rId12"/>
    <p:sldId id="25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57DBC-2C88-48F6-ACE1-B8CF99F8FBD7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ECB77-17F8-4F61-A9E5-675B115D0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80317049_42-p-foni-na-temu-shkoli-9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44" y="5000636"/>
            <a:ext cx="4429156" cy="1643074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«Лицей №6»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Каибханова Альбина Шохретовна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1571604" y="1214422"/>
            <a:ext cx="6286544" cy="2786081"/>
          </a:xfrm>
        </p:spPr>
        <p:txBody>
          <a:bodyPr>
            <a:normAutofit fontScale="90000"/>
          </a:bodyPr>
          <a:lstStyle/>
          <a:p>
            <a:r>
              <a:rPr lang="ru-RU" sz="400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Интегрированный урок по русскому языку и литературному чтению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719" y="0"/>
            <a:ext cx="920471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42918"/>
            <a:ext cx="857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Музеи под открытым небом существуют в русских кремлях, усадьбах, дворцово-парковых комплексах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929322" y="1285860"/>
            <a:ext cx="2357454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авнобедренный треугольник 7"/>
          <p:cNvSpPr/>
          <p:nvPr/>
        </p:nvSpPr>
        <p:spPr>
          <a:xfrm>
            <a:off x="1571604" y="428604"/>
            <a:ext cx="1000132" cy="785818"/>
          </a:xfrm>
          <a:prstGeom prst="triangl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8286776" y="500042"/>
            <a:ext cx="500066" cy="714380"/>
          </a:xfrm>
          <a:prstGeom prst="triangl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071670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714612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43240" y="1785926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500298" y="1785926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57554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643438" y="1214422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72066" y="1214422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00694" y="1214422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857620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57422" y="2428868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429124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000628" y="1785926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71802" y="2428868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714744" y="2428868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357686" y="2428868"/>
            <a:ext cx="2857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214810" y="1785926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786314" y="1785926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429256" y="1785926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857488" y="2428868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571868" y="2428868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143372" y="2428868"/>
            <a:ext cx="71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Дуга 47"/>
          <p:cNvSpPr/>
          <p:nvPr/>
        </p:nvSpPr>
        <p:spPr>
          <a:xfrm rot="20223047">
            <a:off x="2386283" y="1198157"/>
            <a:ext cx="755118" cy="301319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/>
          <p:nvPr/>
        </p:nvSpPr>
        <p:spPr>
          <a:xfrm rot="20223047">
            <a:off x="2818553" y="1197178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 rot="20223047">
            <a:off x="3532933" y="1199685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Дуга 50"/>
          <p:cNvSpPr/>
          <p:nvPr/>
        </p:nvSpPr>
        <p:spPr>
          <a:xfrm rot="20223047">
            <a:off x="3175743" y="1199685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Дуга 51"/>
          <p:cNvSpPr/>
          <p:nvPr/>
        </p:nvSpPr>
        <p:spPr>
          <a:xfrm rot="20223047">
            <a:off x="3890122" y="1199685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20223047">
            <a:off x="32504" y="1842627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/>
          <p:nvPr/>
        </p:nvSpPr>
        <p:spPr>
          <a:xfrm rot="20223047">
            <a:off x="389661" y="1842627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/>
          <p:cNvSpPr/>
          <p:nvPr/>
        </p:nvSpPr>
        <p:spPr>
          <a:xfrm rot="20223047">
            <a:off x="746851" y="1842627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уга 55"/>
          <p:cNvSpPr/>
          <p:nvPr/>
        </p:nvSpPr>
        <p:spPr>
          <a:xfrm rot="20223047">
            <a:off x="1104041" y="1842628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уга 56"/>
          <p:cNvSpPr/>
          <p:nvPr/>
        </p:nvSpPr>
        <p:spPr>
          <a:xfrm rot="20223047">
            <a:off x="5890386" y="1842627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20223047">
            <a:off x="5533197" y="1842628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Дуга 58"/>
          <p:cNvSpPr/>
          <p:nvPr/>
        </p:nvSpPr>
        <p:spPr>
          <a:xfrm rot="20223047">
            <a:off x="6247577" y="1842627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уга 59"/>
          <p:cNvSpPr/>
          <p:nvPr/>
        </p:nvSpPr>
        <p:spPr>
          <a:xfrm rot="20223047">
            <a:off x="6604766" y="1842629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уга 60"/>
          <p:cNvSpPr/>
          <p:nvPr/>
        </p:nvSpPr>
        <p:spPr>
          <a:xfrm rot="20223047">
            <a:off x="6961958" y="1842629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Дуга 61"/>
          <p:cNvSpPr/>
          <p:nvPr/>
        </p:nvSpPr>
        <p:spPr>
          <a:xfrm rot="20223047">
            <a:off x="32503" y="2414132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/>
          <p:cNvSpPr/>
          <p:nvPr/>
        </p:nvSpPr>
        <p:spPr>
          <a:xfrm rot="20223047">
            <a:off x="389661" y="2414131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 rot="20223047">
            <a:off x="746851" y="2414132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уга 64"/>
          <p:cNvSpPr/>
          <p:nvPr/>
        </p:nvSpPr>
        <p:spPr>
          <a:xfrm rot="20223047">
            <a:off x="1104041" y="2414132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Дуга 65"/>
          <p:cNvSpPr/>
          <p:nvPr/>
        </p:nvSpPr>
        <p:spPr>
          <a:xfrm rot="20223047">
            <a:off x="1461230" y="2414131"/>
            <a:ext cx="720812" cy="313036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357158" y="1214422"/>
            <a:ext cx="114300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929322" y="1142984"/>
            <a:ext cx="2286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2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930" y="332656"/>
            <a:ext cx="8001486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571480"/>
            <a:ext cx="83582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орудие,  инструмент для осуществления какой-либо деятельности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6" descr="83d2dce93b55cf3ae61a4bc11d89f21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14620"/>
            <a:ext cx="4071966" cy="38576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471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985838" y="285728"/>
            <a:ext cx="8158162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«Никогда не упускайте случая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испытать нечто новое.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расширяет кругозор»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Маргарет Митчелл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«Унесенные ветром»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71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411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Пут…шествие,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инт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ресно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п…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ртрет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кскурсия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экскурс..вод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эксп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р…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ставратор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6429388" cy="135732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Экскурсовод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это специалист по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проведению экскурсий;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000240"/>
            <a:ext cx="700089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Экспонат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предмет, выставляемый для всеобщего обозрения в музее или на выставке.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934123"/>
            <a:ext cx="657226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Реставратор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специалист по сохранению и восстановлению предметов исторического и культурного наследия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severinform.ru/media/img/14/560/800x600_4115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5421" y="0"/>
            <a:ext cx="3128580" cy="2000240"/>
          </a:xfrm>
          <a:prstGeom prst="rect">
            <a:avLst/>
          </a:prstGeom>
          <a:noFill/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00174"/>
            <a:ext cx="3214678" cy="2428892"/>
          </a:xfrm>
          <a:prstGeom prst="rect">
            <a:avLst/>
          </a:prstGeom>
        </p:spPr>
      </p:pic>
      <p:pic>
        <p:nvPicPr>
          <p:cNvPr id="9" name="Рисунок 8" descr="foto-conservation-887----1200dp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4357694"/>
            <a:ext cx="3071802" cy="2285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71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411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052736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Пут…шествие,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ресно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п…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ртрет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кскурсия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экскурс..вод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эксп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р…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ставратор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4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719" y="0"/>
            <a:ext cx="920471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429684" cy="4525963"/>
          </a:xfrm>
          <a:ln>
            <a:solidFill>
              <a:schemeClr val="bg1"/>
            </a:solidFill>
          </a:ln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Пут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ше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ствие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инт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ре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сно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ртре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кску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рсия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экскурс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эксп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u="sng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ставра</a:t>
            </a:r>
            <a:r>
              <a:rPr lang="ru-RU" sz="4000" dirty="0" err="1" smtClean="0">
                <a:latin typeface="Times New Roman"/>
                <a:cs typeface="Times New Roman"/>
              </a:rPr>
              <a:t>′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тор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719" y="0"/>
            <a:ext cx="920471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57158" y="428605"/>
            <a:ext cx="2342634" cy="1416220"/>
          </a:xfrm>
        </p:spPr>
        <p:txBody>
          <a:bodyPr/>
          <a:lstStyle/>
          <a:p>
            <a:pPr algn="just">
              <a:buNone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428605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учреждение, занимающееся собиранием, изучением, хранением предметов, памятников истории, материальной и духовной культуры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5984" y="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музеев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42918"/>
            <a:ext cx="36208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Исторические 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714356"/>
            <a:ext cx="3786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Художественные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3357562"/>
            <a:ext cx="3571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Краеведческие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286124"/>
            <a:ext cx="36882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Литературные</a:t>
            </a:r>
            <a:endParaRPr lang="ru-RU" sz="4000" dirty="0"/>
          </a:p>
        </p:txBody>
      </p:sp>
      <p:pic>
        <p:nvPicPr>
          <p:cNvPr id="13" name="Рисунок 12" descr="hello_html_m2c4ed1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000504"/>
            <a:ext cx="3927503" cy="2500330"/>
          </a:xfrm>
          <a:prstGeom prst="rect">
            <a:avLst/>
          </a:prstGeom>
        </p:spPr>
      </p:pic>
      <p:pic>
        <p:nvPicPr>
          <p:cNvPr id="14" name="Рисунок 13" descr="ZHcgDTjUYo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3929090" cy="2071702"/>
          </a:xfrm>
          <a:prstGeom prst="rect">
            <a:avLst/>
          </a:prstGeom>
        </p:spPr>
      </p:pic>
      <p:pic>
        <p:nvPicPr>
          <p:cNvPr id="15" name="Рисунок 14" descr="muzej-istorii-orenburg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285860"/>
            <a:ext cx="3705815" cy="2071702"/>
          </a:xfrm>
          <a:prstGeom prst="rect">
            <a:avLst/>
          </a:prstGeom>
        </p:spPr>
      </p:pic>
      <p:pic>
        <p:nvPicPr>
          <p:cNvPr id="16" name="Рисунок 15" descr="lit_muze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000504"/>
            <a:ext cx="3643338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0-tub-ru.yandex.net/i?id=76e29eea56a9af9516d246d2fb46579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719" y="0"/>
            <a:ext cx="920471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0"/>
            <a:ext cx="66293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Музей на открытом воздухе</a:t>
            </a:r>
          </a:p>
          <a:p>
            <a:pPr algn="ctr"/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«Салют, Победа!»</a:t>
            </a:r>
            <a:endParaRPr lang="ru-RU" sz="4000" dirty="0"/>
          </a:p>
        </p:txBody>
      </p:sp>
      <p:pic>
        <p:nvPicPr>
          <p:cNvPr id="9" name="Содержимое 6" descr="1445925054_6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600199"/>
            <a:ext cx="8072494" cy="49734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184</Words>
  <Application>Microsoft Office PowerPoint</Application>
  <PresentationFormat>Экран (4:3)</PresentationFormat>
  <Paragraphs>34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Интегрированный урок по русскому языку и литературному чтению  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my</dc:creator>
  <cp:lastModifiedBy>Учитель</cp:lastModifiedBy>
  <cp:revision>60</cp:revision>
  <dcterms:created xsi:type="dcterms:W3CDTF">2020-09-24T18:03:00Z</dcterms:created>
  <dcterms:modified xsi:type="dcterms:W3CDTF">2020-09-29T12:41:50Z</dcterms:modified>
</cp:coreProperties>
</file>