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9" r:id="rId12"/>
    <p:sldId id="270" r:id="rId13"/>
    <p:sldId id="271" r:id="rId14"/>
  </p:sldIdLst>
  <p:sldSz cx="10080625" cy="5670550"/>
  <p:notesSz cx="7559675" cy="10691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3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6EAB39D-DFB7-42EF-AB1A-031F1404BE1A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6623474-7F3B-4AAB-8E7C-BC5CD48D609B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932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C174344-AF1A-4039-9D37-A923D596D5DD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8E47D0C-2772-481A-A6F9-25E9FCC8F1C5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F4EFE917-F9E9-4E42-BB9F-03F2B0FC228D}" type="slidenum">
              <a:t>‹#›</a:t>
            </a:fld>
            <a:endParaRPr lang="ru-RU" sz="1400" b="0" i="0" u="none" strike="noStrike" kern="1200">
              <a:ln>
                <a:noFill/>
              </a:ln>
              <a:latin typeface="Liberation Sans" pitchFamily="18"/>
              <a:ea typeface="Segoe UI" pitchFamily="2"/>
              <a:cs typeface="Carlito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125936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85BD648-051A-4E9F-A32C-4A9F45F7FA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484999" y="900000"/>
            <a:ext cx="4590000" cy="344160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AAB7D7A-D804-4480-BA33-6AB89BEC04AD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20000" y="4680000"/>
            <a:ext cx="6120000" cy="504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id="{CE3AFC9F-28C5-4854-B1D0-29E231C057AC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0417A9-466B-40BE-8B7A-785736861F64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9320" y="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B1A632-9D35-4E6D-8BEF-7BA4CD138DB0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D45451-D27E-4A0E-AEC5-C463771D949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ru-RU" sz="1400" kern="1200">
                <a:solidFill>
                  <a:srgbClr val="EEEEEE"/>
                </a:solidFill>
                <a:latin typeface="Liberation Sans" pitchFamily="18"/>
                <a:ea typeface="Segoe UI" pitchFamily="2"/>
                <a:cs typeface="Carlito" pitchFamily="2"/>
              </a:defRPr>
            </a:lvl1pPr>
          </a:lstStyle>
          <a:p>
            <a:pPr lvl="0"/>
            <a:fld id="{A63BBF50-A438-454D-BE75-7604F81AAC2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42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0" hangingPunct="0">
      <a:tabLst/>
      <a:defRPr lang="ru-RU" sz="2000" b="0" i="0" u="none" strike="noStrike" kern="1200">
        <a:ln>
          <a:noFill/>
        </a:ln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A0D912-5EE0-4F53-BD5A-F68078C69AF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C4141B2-2C55-4284-9311-D2E64E18E8B4}" type="slidenum">
              <a:t>1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A150966-5A9F-4E1E-8DE0-2915260FCF5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F274817-D8DE-4628-AD9F-EDEAE594D2B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spAutoFit/>
          </a:bodyPr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8F4827-DC97-40F8-BF75-8583210F21C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CACBE857-E17E-403A-8152-88144B43EBBC}" type="slidenum">
              <a:t>10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2521BB1-DE23-469D-92F6-673536762A8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CE07B6D-8FD9-4291-94AB-5ED1B655335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13910C-7093-4C64-BE3C-72F4CA73EB6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D811B95B-9442-4E8F-8F3B-1CEE81C33611}" type="slidenum">
              <a:t>11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F45B73D-1EC7-450F-B9B1-02E21CF2210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A810166-AE43-4FF7-9E17-3EFE26CF24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BD2351-20AA-42A2-B518-1983171EF6A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E90A5EF0-9404-477D-893A-11E78F761C67}" type="slidenum">
              <a:t>12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E0E55F6-ECD2-43F0-BD52-96CC3EAC348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58A0B1B-59E0-46A8-A41D-DCE70797528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8B7C42-9D1A-41DE-9F6E-5251B55AF6A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DC6098A6-2C18-4DF5-A21F-31C83870E203}" type="slidenum">
              <a:t>13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EF7B61E-BA44-4861-AEDD-BD646056117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A7C38E8-633F-4A06-9797-965DAF41125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FA5402-6987-4BD3-B749-ED99BCA43AC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D73C7C7D-1761-4601-8495-7C257BF34E60}" type="slidenum">
              <a:t>2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805A222-4BB8-4FD2-B16A-3E411220DC2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9EF672A-E2F3-41BC-8A1A-5DDD1F63D5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7E1C17-D965-4F79-BBAB-50086DA4C9D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51DF4FBA-6A08-4835-AB4F-B1CECE21D094}" type="slidenum">
              <a:t>3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D2110725-60C3-4D6D-B425-F35C2BF3358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DA9F19D-806A-45CB-8F95-E941BF67AA1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416449-E5FB-4E8F-B3AA-09E18306F498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39CD2C49-E236-4FCA-AE67-7D5617600EA6}" type="slidenum">
              <a:t>4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240AB60-F3DF-4941-B80B-E094DD4BAC7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B35A180-D9A7-44B6-A405-E73E545056E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2C971F-8D5C-4E07-AEAE-AE346BCB1B6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C5BCE5AC-0316-4021-A495-AAB3C3F3EE4F}" type="slidenum">
              <a:t>5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3E8F9A3-54C8-481D-B25B-E1564996F36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3BB9566-8C98-4BE0-B0AA-C8EE28E40BD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A28AB8-3150-4F56-ABF9-3008CB5751B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4914C036-9FEF-43BB-BC90-1C6AA8AC4DB1}" type="slidenum">
              <a:t>6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0E3C36F-2402-4264-9740-5CF37B899EB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F115772-6FD0-4A09-A8B1-162E4D9AD74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88B089-0A27-46EB-BD03-1918DC613BE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4031DBF2-A95E-4236-AB72-CD7C461E8352}" type="slidenum">
              <a:t>7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5F93258-98B3-4B08-B571-EB718B561A7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C3C42A9-C036-4404-A17C-E7C4DC775B9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342ED5-86A6-4E47-A54E-6E9CD7EBDB3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758F4878-6E1A-422D-902B-E44B68D0AD0D}" type="slidenum">
              <a:t>8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6D614AB-3A47-4603-8145-F316093FCF0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FDA154A-DDF6-4762-978D-9F1295A8E36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27176E-B6FE-4425-9EB6-C2CF801390F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44F265E7-B981-4CA3-BF34-434170C30327}" type="slidenum">
              <a:t>9</a:t>
            </a:fld>
            <a:endParaRPr lang="ru-RU"/>
          </a:p>
        </p:txBody>
      </p:sp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F718132-FD1B-4D47-8BDB-B85D422327F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8225" cy="3441700"/>
          </a:xfrm>
          <a:solidFill>
            <a:srgbClr val="729FCF"/>
          </a:solidFill>
          <a:ln w="25400">
            <a:solidFill>
              <a:srgbClr val="3465AF"/>
            </a:solidFill>
            <a:prstDash val="solid"/>
          </a:ln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A4DBD4B-8E3E-405C-971A-A1CFA6DD34C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001" y="0"/>
            <a:ext cx="10113003" cy="5669073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26137" y="1547149"/>
            <a:ext cx="5635351" cy="1253121"/>
          </a:xfrm>
        </p:spPr>
        <p:txBody>
          <a:bodyPr anchor="b">
            <a:noAutofit/>
          </a:bodyPr>
          <a:lstStyle>
            <a:lvl1pPr algn="ctr">
              <a:defRPr sz="4465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137" y="3024291"/>
            <a:ext cx="5635351" cy="1092108"/>
          </a:xfrm>
        </p:spPr>
        <p:txBody>
          <a:bodyPr anchor="t">
            <a:normAutofit/>
          </a:bodyPr>
          <a:lstStyle>
            <a:lvl1pPr marL="0" indent="0" algn="ctr">
              <a:buNone/>
              <a:defRPr sz="1736">
                <a:solidFill>
                  <a:schemeClr val="tx1"/>
                </a:solidFill>
              </a:defRPr>
            </a:lvl1pPr>
            <a:lvl2pPr marL="378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6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34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12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90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68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4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24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720" y="4165401"/>
            <a:ext cx="742046" cy="231022"/>
          </a:xfrm>
        </p:spPr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6136" y="4165401"/>
            <a:ext cx="4311580" cy="231022"/>
          </a:xfrm>
        </p:spPr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05770" y="4165401"/>
            <a:ext cx="455718" cy="231022"/>
          </a:xfrm>
        </p:spPr>
        <p:txBody>
          <a:bodyPr/>
          <a:lstStyle/>
          <a:p>
            <a:pPr lvl="0"/>
            <a:fld id="{521FAA22-5F11-4939-B4F3-B2037350284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226137" y="2912281"/>
            <a:ext cx="56353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92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067" y="3981635"/>
            <a:ext cx="7945492" cy="468608"/>
          </a:xfrm>
        </p:spPr>
        <p:txBody>
          <a:bodyPr anchor="b">
            <a:normAutofit/>
          </a:bodyPr>
          <a:lstStyle>
            <a:lvl1pPr algn="ctr">
              <a:defRPr sz="1984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1076" y="861083"/>
            <a:ext cx="8355849" cy="2758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23"/>
            </a:lvl1pPr>
            <a:lvl2pPr marL="378013" indent="0">
              <a:buNone/>
              <a:defRPr sz="1323"/>
            </a:lvl2pPr>
            <a:lvl3pPr marL="756026" indent="0">
              <a:buNone/>
              <a:defRPr sz="1323"/>
            </a:lvl3pPr>
            <a:lvl4pPr marL="1134039" indent="0">
              <a:buNone/>
              <a:defRPr sz="1323"/>
            </a:lvl4pPr>
            <a:lvl5pPr marL="1512052" indent="0">
              <a:buNone/>
              <a:defRPr sz="1323"/>
            </a:lvl5pPr>
            <a:lvl6pPr marL="1890065" indent="0">
              <a:buNone/>
              <a:defRPr sz="1323"/>
            </a:lvl6pPr>
            <a:lvl7pPr marL="2268078" indent="0">
              <a:buNone/>
              <a:defRPr sz="1323"/>
            </a:lvl7pPr>
            <a:lvl8pPr marL="2646091" indent="0">
              <a:buNone/>
              <a:defRPr sz="1323"/>
            </a:lvl8pPr>
            <a:lvl9pPr marL="3024104" indent="0">
              <a:buNone/>
              <a:defRPr sz="132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1067" y="4450243"/>
            <a:ext cx="7945492" cy="408227"/>
          </a:xfrm>
        </p:spPr>
        <p:txBody>
          <a:bodyPr>
            <a:normAutofit/>
          </a:bodyPr>
          <a:lstStyle>
            <a:lvl1pPr marL="0" indent="0" algn="ctr">
              <a:buNone/>
              <a:defRPr sz="1158"/>
            </a:lvl1pPr>
            <a:lvl2pPr marL="378013" indent="0">
              <a:buNone/>
              <a:defRPr sz="992"/>
            </a:lvl2pPr>
            <a:lvl3pPr marL="756026" indent="0">
              <a:buNone/>
              <a:defRPr sz="827"/>
            </a:lvl3pPr>
            <a:lvl4pPr marL="1134039" indent="0">
              <a:buNone/>
              <a:defRPr sz="744"/>
            </a:lvl4pPr>
            <a:lvl5pPr marL="1512052" indent="0">
              <a:buNone/>
              <a:defRPr sz="744"/>
            </a:lvl5pPr>
            <a:lvl6pPr marL="1890065" indent="0">
              <a:buNone/>
              <a:defRPr sz="744"/>
            </a:lvl6pPr>
            <a:lvl7pPr marL="2268078" indent="0">
              <a:buNone/>
              <a:defRPr sz="744"/>
            </a:lvl7pPr>
            <a:lvl8pPr marL="2646091" indent="0">
              <a:buNone/>
              <a:defRPr sz="744"/>
            </a:lvl8pPr>
            <a:lvl9pPr marL="3024104" indent="0">
              <a:buNone/>
              <a:defRPr sz="7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65258A-E1E0-4177-A6EB-A1DBFC7F0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3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068" y="812078"/>
            <a:ext cx="7931491" cy="2443238"/>
          </a:xfrm>
        </p:spPr>
        <p:txBody>
          <a:bodyPr anchor="ctr">
            <a:normAutofit/>
          </a:bodyPr>
          <a:lstStyle>
            <a:lvl1pPr algn="ctr">
              <a:defRPr sz="2646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068" y="3591348"/>
            <a:ext cx="7931491" cy="12671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54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65258A-E1E0-4177-A6EB-A1DBFC7F057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154384" y="3423331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303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5762" y="812078"/>
            <a:ext cx="7686475" cy="1960191"/>
          </a:xfrm>
        </p:spPr>
        <p:txBody>
          <a:bodyPr anchor="ctr">
            <a:normAutofit/>
          </a:bodyPr>
          <a:lstStyle>
            <a:lvl1pPr algn="ctr">
              <a:defRPr sz="2646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84773" y="2772269"/>
            <a:ext cx="7308455" cy="483047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654"/>
            </a:lvl1pPr>
            <a:lvl2pPr marL="378013" indent="0">
              <a:buFontTx/>
              <a:buNone/>
              <a:defRPr/>
            </a:lvl2pPr>
            <a:lvl3pPr marL="756026" indent="0">
              <a:buFontTx/>
              <a:buNone/>
              <a:defRPr/>
            </a:lvl3pPr>
            <a:lvl4pPr marL="1134039" indent="0">
              <a:buFontTx/>
              <a:buNone/>
              <a:defRPr/>
            </a:lvl4pPr>
            <a:lvl5pPr marL="1512052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067" y="3591348"/>
            <a:ext cx="7945492" cy="12671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54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65258A-E1E0-4177-A6EB-A1DBFC7F057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12732" y="727597"/>
            <a:ext cx="504031" cy="483523"/>
          </a:xfrm>
          <a:prstGeom prst="rect">
            <a:avLst/>
          </a:prstGeom>
        </p:spPr>
        <p:txBody>
          <a:bodyPr vert="horz" lIns="75605" tIns="37802" rIns="75605" bIns="37802" rtlCol="0" anchor="ctr">
            <a:noAutofit/>
          </a:bodyPr>
          <a:lstStyle/>
          <a:p>
            <a:pPr lvl="0"/>
            <a:r>
              <a:rPr lang="en-US" sz="6614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764544" y="2338230"/>
            <a:ext cx="504031" cy="483523"/>
          </a:xfrm>
          <a:prstGeom prst="rect">
            <a:avLst/>
          </a:prstGeom>
        </p:spPr>
        <p:txBody>
          <a:bodyPr vert="horz" lIns="75605" tIns="37802" rIns="75605" bIns="37802" rtlCol="0" anchor="ctr">
            <a:noAutofit/>
          </a:bodyPr>
          <a:lstStyle/>
          <a:p>
            <a:pPr lvl="0" algn="r"/>
            <a:r>
              <a:rPr lang="en-US" sz="6614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154384" y="3423331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0956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068" y="2735706"/>
            <a:ext cx="7945494" cy="1214480"/>
          </a:xfrm>
        </p:spPr>
        <p:txBody>
          <a:bodyPr anchor="b">
            <a:normAutofit/>
          </a:bodyPr>
          <a:lstStyle>
            <a:lvl1pPr algn="l">
              <a:defRPr sz="2646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067" y="3950186"/>
            <a:ext cx="7945494" cy="711423"/>
          </a:xfrm>
        </p:spPr>
        <p:txBody>
          <a:bodyPr anchor="t">
            <a:normAutofit/>
          </a:bodyPr>
          <a:lstStyle>
            <a:lvl1pPr marL="0" indent="0" algn="l">
              <a:buNone/>
              <a:defRPr sz="1654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65258A-E1E0-4177-A6EB-A1DBFC7F0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139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5762" y="812078"/>
            <a:ext cx="7686475" cy="1855181"/>
          </a:xfrm>
        </p:spPr>
        <p:txBody>
          <a:bodyPr anchor="ctr">
            <a:normAutofit/>
          </a:bodyPr>
          <a:lstStyle>
            <a:lvl1pPr algn="ctr">
              <a:defRPr sz="2646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071067" y="3009172"/>
            <a:ext cx="7945494" cy="733391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984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067" y="3745364"/>
            <a:ext cx="7945494" cy="1113108"/>
          </a:xfrm>
        </p:spPr>
        <p:txBody>
          <a:bodyPr anchor="t">
            <a:normAutofit/>
          </a:bodyPr>
          <a:lstStyle>
            <a:lvl1pPr marL="0" indent="0" algn="l">
              <a:buNone/>
              <a:defRPr sz="1488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65258A-E1E0-4177-A6EB-A1DBFC7F057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12732" y="727597"/>
            <a:ext cx="504031" cy="483523"/>
          </a:xfrm>
          <a:prstGeom prst="rect">
            <a:avLst/>
          </a:prstGeom>
        </p:spPr>
        <p:txBody>
          <a:bodyPr vert="horz" lIns="75605" tIns="37802" rIns="75605" bIns="37802" rtlCol="0" anchor="ctr">
            <a:noAutofit/>
          </a:bodyPr>
          <a:lstStyle/>
          <a:p>
            <a:pPr lvl="0"/>
            <a:r>
              <a:rPr lang="en-US" sz="6614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64544" y="2149204"/>
            <a:ext cx="504031" cy="483523"/>
          </a:xfrm>
          <a:prstGeom prst="rect">
            <a:avLst/>
          </a:prstGeom>
        </p:spPr>
        <p:txBody>
          <a:bodyPr vert="horz" lIns="75605" tIns="37802" rIns="75605" bIns="37802" rtlCol="0" anchor="ctr">
            <a:noAutofit/>
          </a:bodyPr>
          <a:lstStyle/>
          <a:p>
            <a:pPr lvl="0" algn="r"/>
            <a:r>
              <a:rPr lang="en-US" sz="6614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154384" y="2835275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6186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067" y="812078"/>
            <a:ext cx="7945492" cy="185518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071067" y="3001611"/>
            <a:ext cx="7945494" cy="695587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315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067" y="3696358"/>
            <a:ext cx="7945495" cy="1162113"/>
          </a:xfrm>
        </p:spPr>
        <p:txBody>
          <a:bodyPr anchor="t">
            <a:normAutofit/>
          </a:bodyPr>
          <a:lstStyle>
            <a:lvl1pPr marL="0" indent="0" algn="l">
              <a:buNone/>
              <a:defRPr sz="1488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65258A-E1E0-4177-A6EB-A1DBFC7F057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154384" y="2835275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267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F83A5C9-9F6C-4FF1-AEB1-F5BFF95BC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154384" y="2002194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43050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874" y="812077"/>
            <a:ext cx="1563435" cy="404639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1065" y="812078"/>
            <a:ext cx="6145795" cy="40463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1B526D5-C40A-4E87-9A33-21FAC6D52C3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7328867" y="819080"/>
            <a:ext cx="0" cy="4032391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762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154384" y="2002194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7EB642A-3BE1-48C9-983C-84CEE90637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712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105" y="1449146"/>
            <a:ext cx="6745790" cy="1506949"/>
          </a:xfrm>
        </p:spPr>
        <p:txBody>
          <a:bodyPr anchor="b">
            <a:normAutofit/>
          </a:bodyPr>
          <a:lstStyle>
            <a:lvl1pPr algn="ctr">
              <a:defRPr sz="3638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6104" y="3180115"/>
            <a:ext cx="6745792" cy="789269"/>
          </a:xfrm>
        </p:spPr>
        <p:txBody>
          <a:bodyPr anchor="t">
            <a:normAutofit/>
          </a:bodyPr>
          <a:lstStyle>
            <a:lvl1pPr marL="0" indent="0" algn="ctr">
              <a:buNone/>
              <a:defRPr sz="1984">
                <a:solidFill>
                  <a:schemeClr val="tx1"/>
                </a:solidFill>
              </a:defRPr>
            </a:lvl1pPr>
            <a:lvl2pPr marL="378013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1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12B146A-939B-40A7-BEC3-18961D19D65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664165" y="3068104"/>
            <a:ext cx="67496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002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154384" y="2002194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3587" y="2117006"/>
            <a:ext cx="3901202" cy="273698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0877" y="2117006"/>
            <a:ext cx="3901202" cy="273698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69A4C77-CF2E-4597-AF4A-C5DB2F78B0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278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066" y="2198213"/>
            <a:ext cx="3901202" cy="476483"/>
          </a:xfrm>
        </p:spPr>
        <p:txBody>
          <a:bodyPr anchor="b">
            <a:noAutofit/>
          </a:bodyPr>
          <a:lstStyle>
            <a:lvl1pPr marL="0" indent="0">
              <a:spcBef>
                <a:spcPts val="556"/>
              </a:spcBef>
              <a:spcAft>
                <a:spcPts val="496"/>
              </a:spcAft>
              <a:buNone/>
              <a:defRPr sz="2315" b="0">
                <a:solidFill>
                  <a:schemeClr val="accent1"/>
                </a:solidFill>
              </a:defRPr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1066" y="2681698"/>
            <a:ext cx="3901202" cy="2176774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0320" y="2198213"/>
            <a:ext cx="3901202" cy="476483"/>
          </a:xfrm>
        </p:spPr>
        <p:txBody>
          <a:bodyPr anchor="b">
            <a:noAutofit/>
          </a:bodyPr>
          <a:lstStyle>
            <a:lvl1pPr marL="0" indent="0">
              <a:spcBef>
                <a:spcPts val="556"/>
              </a:spcBef>
              <a:spcAft>
                <a:spcPts val="496"/>
              </a:spcAft>
              <a:buNone/>
              <a:defRPr sz="2315" b="0">
                <a:solidFill>
                  <a:schemeClr val="accent1"/>
                </a:solidFill>
              </a:defRPr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0320" y="2681698"/>
            <a:ext cx="3901202" cy="2176774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261896C-55E1-44FB-9BF5-5E16CAA5F31A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154384" y="2002194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380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2C51789-D9B7-4D5D-83D7-E2F50944529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154384" y="2002194"/>
            <a:ext cx="77781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51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E87C42B-37F9-4BF2-B9FC-B244AF6C9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44748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753" y="1148112"/>
            <a:ext cx="3074504" cy="1134110"/>
          </a:xfrm>
        </p:spPr>
        <p:txBody>
          <a:bodyPr anchor="b">
            <a:normAutofit/>
          </a:bodyPr>
          <a:lstStyle>
            <a:lvl1pPr algn="ctr">
              <a:defRPr sz="1984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0279" y="812077"/>
            <a:ext cx="4522280" cy="4046394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753" y="2506242"/>
            <a:ext cx="3074504" cy="2016199"/>
          </a:xfrm>
        </p:spPr>
        <p:txBody>
          <a:bodyPr anchor="t">
            <a:normAutofit/>
          </a:bodyPr>
          <a:lstStyle>
            <a:lvl1pPr marL="0" indent="0" algn="ctr">
              <a:buNone/>
              <a:defRPr sz="1323"/>
            </a:lvl1pPr>
            <a:lvl2pPr marL="378013" indent="0">
              <a:buNone/>
              <a:defRPr sz="992"/>
            </a:lvl2pPr>
            <a:lvl3pPr marL="756026" indent="0">
              <a:buNone/>
              <a:defRPr sz="827"/>
            </a:lvl3pPr>
            <a:lvl4pPr marL="1134039" indent="0">
              <a:buNone/>
              <a:defRPr sz="744"/>
            </a:lvl4pPr>
            <a:lvl5pPr marL="1512052" indent="0">
              <a:buNone/>
              <a:defRPr sz="744"/>
            </a:lvl5pPr>
            <a:lvl6pPr marL="1890065" indent="0">
              <a:buNone/>
              <a:defRPr sz="744"/>
            </a:lvl6pPr>
            <a:lvl7pPr marL="2268078" indent="0">
              <a:buNone/>
              <a:defRPr sz="744"/>
            </a:lvl7pPr>
            <a:lvl8pPr marL="2646091" indent="0">
              <a:buNone/>
              <a:defRPr sz="744"/>
            </a:lvl8pPr>
            <a:lvl9pPr marL="3024104" indent="0">
              <a:buNone/>
              <a:defRPr sz="7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7896396-F332-4C39-8327-B4D444F8DBE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154385" y="2408233"/>
            <a:ext cx="290586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5881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065" y="1557650"/>
            <a:ext cx="5160877" cy="1134110"/>
          </a:xfrm>
        </p:spPr>
        <p:txBody>
          <a:bodyPr anchor="b">
            <a:normAutofit/>
          </a:bodyPr>
          <a:lstStyle>
            <a:lvl1pPr algn="ctr">
              <a:defRPr sz="2315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92992" y="861084"/>
            <a:ext cx="2532846" cy="3948383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323"/>
            </a:lvl1pPr>
            <a:lvl2pPr marL="378013" indent="0">
              <a:buNone/>
              <a:defRPr sz="1323"/>
            </a:lvl2pPr>
            <a:lvl3pPr marL="756026" indent="0">
              <a:buNone/>
              <a:defRPr sz="1323"/>
            </a:lvl3pPr>
            <a:lvl4pPr marL="1134039" indent="0">
              <a:buNone/>
              <a:defRPr sz="1323"/>
            </a:lvl4pPr>
            <a:lvl5pPr marL="1512052" indent="0">
              <a:buNone/>
              <a:defRPr sz="1323"/>
            </a:lvl5pPr>
            <a:lvl6pPr marL="1890065" indent="0">
              <a:buNone/>
              <a:defRPr sz="1323"/>
            </a:lvl6pPr>
            <a:lvl7pPr marL="2268078" indent="0">
              <a:buNone/>
              <a:defRPr sz="1323"/>
            </a:lvl7pPr>
            <a:lvl8pPr marL="2646091" indent="0">
              <a:buNone/>
              <a:defRPr sz="1323"/>
            </a:lvl8pPr>
            <a:lvl9pPr marL="3024104" indent="0">
              <a:buNone/>
              <a:defRPr sz="132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1065" y="2691760"/>
            <a:ext cx="5160877" cy="1512147"/>
          </a:xfrm>
        </p:spPr>
        <p:txBody>
          <a:bodyPr anchor="t">
            <a:normAutofit/>
          </a:bodyPr>
          <a:lstStyle>
            <a:lvl1pPr marL="0" indent="0" algn="ctr">
              <a:buNone/>
              <a:defRPr sz="1488"/>
            </a:lvl1pPr>
            <a:lvl2pPr marL="378013" indent="0">
              <a:buNone/>
              <a:defRPr sz="992"/>
            </a:lvl2pPr>
            <a:lvl3pPr marL="756026" indent="0">
              <a:buNone/>
              <a:defRPr sz="827"/>
            </a:lvl3pPr>
            <a:lvl4pPr marL="1134039" indent="0">
              <a:buNone/>
              <a:defRPr sz="744"/>
            </a:lvl4pPr>
            <a:lvl5pPr marL="1512052" indent="0">
              <a:buNone/>
              <a:defRPr sz="744"/>
            </a:lvl5pPr>
            <a:lvl6pPr marL="1890065" indent="0">
              <a:buNone/>
              <a:defRPr sz="744"/>
            </a:lvl6pPr>
            <a:lvl7pPr marL="2268078" indent="0">
              <a:buNone/>
              <a:defRPr sz="744"/>
            </a:lvl7pPr>
            <a:lvl8pPr marL="2646091" indent="0">
              <a:buNone/>
              <a:defRPr sz="744"/>
            </a:lvl8pPr>
            <a:lvl9pPr marL="3024104" indent="0">
              <a:buNone/>
              <a:defRPr sz="7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945E719-79D4-418E-ABD6-501FE0C9B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28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3011" y="0"/>
            <a:ext cx="10112013" cy="5669073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1068" y="812078"/>
            <a:ext cx="7938489" cy="107810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067" y="2114204"/>
            <a:ext cx="7938489" cy="27442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4757" y="4935479"/>
            <a:ext cx="1323082" cy="231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7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067" y="4935479"/>
            <a:ext cx="6040686" cy="231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7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0843" y="4935479"/>
            <a:ext cx="448714" cy="231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7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fld id="{6465258A-E1E0-4177-A6EB-A1DBFC7F0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34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378013" rtl="0" eaLnBrk="1" latinLnBrk="0" hangingPunct="1">
        <a:spcBef>
          <a:spcPct val="0"/>
        </a:spcBef>
        <a:buNone/>
        <a:defRPr sz="3638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36258" indent="-236258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98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614271" indent="-236258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654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992284" indent="-236258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488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275794" indent="-141755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323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653807" indent="-141755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158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079071" indent="-189006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158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457084" indent="-189006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158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2835097" indent="-189006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158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213110" indent="-189006" algn="l" defTabSz="378013" rtl="0" eaLnBrk="1" latinLnBrk="0" hangingPunct="1">
        <a:spcBef>
          <a:spcPct val="20000"/>
        </a:spcBef>
        <a:spcAft>
          <a:spcPts val="496"/>
        </a:spcAft>
        <a:buClr>
          <a:schemeClr val="accent1"/>
        </a:buClr>
        <a:buSzPct val="115000"/>
        <a:buFont typeface="Arial"/>
        <a:buChar char="•"/>
        <a:defRPr sz="1158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378013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307536-0B46-4401-A415-673834F3983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222636" y="1424636"/>
            <a:ext cx="5635351" cy="1253121"/>
          </a:xfrm>
        </p:spPr>
        <p:txBody>
          <a:bodyPr vert="horz">
            <a:normAutofit/>
          </a:bodyPr>
          <a:lstStyle/>
          <a:p>
            <a:pPr lvl="0" rtl="0"/>
            <a:r>
              <a:rPr lang="ru-RU" sz="3600" b="1" dirty="0">
                <a:cs typeface="Carlito" pitchFamily="2"/>
              </a:rPr>
              <a:t>ЛОГИЧЕСКИЕ ФУНКЦИИ</a:t>
            </a:r>
          </a:p>
        </p:txBody>
      </p:sp>
      <p:sp>
        <p:nvSpPr>
          <p:cNvPr id="10" name="Подзаголовок 9">
            <a:extLst>
              <a:ext uri="{FF2B5EF4-FFF2-40B4-BE49-F238E27FC236}">
                <a16:creationId xmlns:a16="http://schemas.microsoft.com/office/drawing/2014/main" id="{1F5717A3-3E0D-4BFE-9F9F-10D1A0F703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60822" y="3789458"/>
            <a:ext cx="5635351" cy="525141"/>
          </a:xfrm>
        </p:spPr>
        <p:txBody>
          <a:bodyPr>
            <a:normAutofit/>
          </a:bodyPr>
          <a:lstStyle/>
          <a:p>
            <a:r>
              <a:rPr lang="ru-RU" sz="2000" b="0" i="0" u="none" strike="noStrike" kern="1200" dirty="0">
                <a:ln>
                  <a:noFill/>
                </a:ln>
                <a:latin typeface="+mj-lt"/>
                <a:ea typeface="Segoe UI" pitchFamily="2"/>
                <a:cs typeface="Carlito" pitchFamily="2"/>
              </a:rPr>
              <a:t>Выполнила: </a:t>
            </a:r>
            <a:r>
              <a:rPr lang="ru-RU" sz="2000" b="0" i="0" u="none" strike="noStrike" kern="1200" dirty="0" err="1">
                <a:ln>
                  <a:noFill/>
                </a:ln>
                <a:latin typeface="+mj-lt"/>
                <a:ea typeface="Segoe UI" pitchFamily="2"/>
                <a:cs typeface="Carlito" pitchFamily="2"/>
              </a:rPr>
              <a:t>Сапелова</a:t>
            </a:r>
            <a:r>
              <a:rPr lang="ru-RU" sz="2000" b="0" i="0" u="none" strike="noStrike" kern="1200" dirty="0">
                <a:ln>
                  <a:noFill/>
                </a:ln>
                <a:latin typeface="+mj-lt"/>
                <a:ea typeface="Segoe UI" pitchFamily="2"/>
                <a:cs typeface="Carlito" pitchFamily="2"/>
              </a:rPr>
              <a:t> Елена Николаевна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53CBBFC0-1E2F-4E63-9F85-683C59352BC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78747" y="371189"/>
            <a:ext cx="3960000" cy="2639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D4A04B78-7CF2-410B-8A1E-168A4DA60FE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 rot="845862">
            <a:off x="5812148" y="438689"/>
            <a:ext cx="3776040" cy="250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>
            <a:extLst>
              <a:ext uri="{FF2B5EF4-FFF2-40B4-BE49-F238E27FC236}">
                <a16:creationId xmlns:a16="http://schemas.microsoft.com/office/drawing/2014/main" id="{E5F91756-2126-47B5-B2AA-84936D3BB65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 rot="20710238">
            <a:off x="6196658" y="3084112"/>
            <a:ext cx="4050000" cy="274805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3C030DAC-74BD-4B4E-95E8-62CE2EC5F212}"/>
              </a:ext>
            </a:extLst>
          </p:cNvPr>
          <p:cNvSpPr txBox="1">
            <a:spLocks/>
          </p:cNvSpPr>
          <p:nvPr/>
        </p:nvSpPr>
        <p:spPr>
          <a:xfrm>
            <a:off x="1797151" y="2517052"/>
            <a:ext cx="6362692" cy="1253121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ctr" defTabSz="378013" rtl="0" eaLnBrk="1" latinLnBrk="0" hangingPunct="1">
              <a:spcBef>
                <a:spcPct val="0"/>
              </a:spcBef>
              <a:buNone/>
              <a:defRPr sz="4465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dirty="0">
                <a:cs typeface="Carlito" pitchFamily="2"/>
              </a:rPr>
              <a:t>ФУНКЦИИ С УСЛОВИЕМ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A02F8A-C6C5-420B-93F5-65F6F2CF0D4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04207" y="681348"/>
            <a:ext cx="8041821" cy="1231900"/>
          </a:xfrm>
        </p:spPr>
        <p:txBody>
          <a:bodyPr vert="horz">
            <a:noAutofit/>
          </a:bodyPr>
          <a:lstStyle/>
          <a:p>
            <a:pPr lvl="0" rtl="0"/>
            <a:r>
              <a:rPr lang="ru-RU" sz="4800" b="1" dirty="0">
                <a:cs typeface="Carlito" pitchFamily="2"/>
              </a:rPr>
              <a:t>ПРИМЕР ФУНКЦИИ «СУММЕСЛИ»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37A2624F-C83E-4CB1-AD69-1A2C786FC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t="16357" r="44818" b="58561"/>
          <a:stretch/>
        </p:blipFill>
        <p:spPr>
          <a:xfrm>
            <a:off x="1190403" y="2043877"/>
            <a:ext cx="7855625" cy="21870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>
            <a:extLst>
              <a:ext uri="{FF2B5EF4-FFF2-40B4-BE49-F238E27FC236}">
                <a16:creationId xmlns:a16="http://schemas.microsoft.com/office/drawing/2014/main" id="{777CE597-E1AB-42DF-B1D3-CF16C3659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l="1757" t="15532" r="47174" b="58639"/>
          <a:stretch/>
        </p:blipFill>
        <p:spPr>
          <a:xfrm>
            <a:off x="736352" y="2121653"/>
            <a:ext cx="8607920" cy="248399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74B3E3C-090F-4304-B5EB-1DA9102EB48E}"/>
              </a:ext>
            </a:extLst>
          </p:cNvPr>
          <p:cNvSpPr txBox="1">
            <a:spLocks/>
          </p:cNvSpPr>
          <p:nvPr/>
        </p:nvSpPr>
        <p:spPr>
          <a:xfrm>
            <a:off x="1004207" y="681348"/>
            <a:ext cx="8041821" cy="12319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378013" rtl="0" eaLnBrk="1" latinLnBrk="0" hangingPunct="1">
              <a:spcBef>
                <a:spcPct val="0"/>
              </a:spcBef>
              <a:buNone/>
              <a:defRPr sz="3638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dirty="0">
                <a:cs typeface="Carlito" pitchFamily="2"/>
              </a:rPr>
              <a:t>ПРИМЕР ФУНКЦИИ «СУММЕСЛИ»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E128FA-C7B0-4502-974B-C96A26FFBB8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49371" y="923472"/>
            <a:ext cx="7919538" cy="793750"/>
          </a:xfrm>
        </p:spPr>
        <p:txBody>
          <a:bodyPr vert="horz">
            <a:noAutofit/>
          </a:bodyPr>
          <a:lstStyle/>
          <a:p>
            <a:pPr lvl="0" rtl="0"/>
            <a:r>
              <a:rPr lang="ru-RU" sz="4800" b="1" dirty="0">
                <a:cs typeface="Carlito" pitchFamily="2"/>
              </a:rPr>
              <a:t>ФУНКЦИЯ «СЧЁТЕСЛИ»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1CB0FCF-B9BB-42C7-8CD1-6CAD85A84C76}"/>
              </a:ext>
            </a:extLst>
          </p:cNvPr>
          <p:cNvSpPr/>
          <p:nvPr/>
        </p:nvSpPr>
        <p:spPr>
          <a:xfrm>
            <a:off x="835162" y="1841710"/>
            <a:ext cx="8602752" cy="249509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84B411-28F2-456B-B48D-02F3FA28E38E}"/>
              </a:ext>
            </a:extLst>
          </p:cNvPr>
          <p:cNvSpPr txBox="1"/>
          <p:nvPr/>
        </p:nvSpPr>
        <p:spPr>
          <a:xfrm>
            <a:off x="1096329" y="2515945"/>
            <a:ext cx="8149134" cy="79375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000" b="1" i="0" u="none" strike="noStrike" kern="1200" dirty="0">
                <a:ln>
                  <a:noFill/>
                </a:ln>
                <a:latin typeface="Bahnschrift" panose="020B0502040204020203" pitchFamily="34" charset="0"/>
                <a:ea typeface="Segoe UI" pitchFamily="2"/>
                <a:cs typeface="Carlito" pitchFamily="2"/>
              </a:rPr>
              <a:t>=СЧЁТЕСЛИ(диапазон; критерий)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>
            <a:extLst>
              <a:ext uri="{FF2B5EF4-FFF2-40B4-BE49-F238E27FC236}">
                <a16:creationId xmlns:a16="http://schemas.microsoft.com/office/drawing/2014/main" id="{6CB30C41-2E57-4D23-A008-825D2B0C99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l="32919" t="16506" r="24470" b="56792"/>
          <a:stretch/>
        </p:blipFill>
        <p:spPr>
          <a:xfrm>
            <a:off x="837313" y="2009485"/>
            <a:ext cx="8283003" cy="236657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6D49865-2A2E-4F26-BAA5-A4BE1815F4AF}"/>
              </a:ext>
            </a:extLst>
          </p:cNvPr>
          <p:cNvSpPr txBox="1">
            <a:spLocks/>
          </p:cNvSpPr>
          <p:nvPr/>
        </p:nvSpPr>
        <p:spPr>
          <a:xfrm>
            <a:off x="957903" y="601809"/>
            <a:ext cx="8041821" cy="12319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378013" rtl="0" eaLnBrk="1" latinLnBrk="0" hangingPunct="1">
              <a:spcBef>
                <a:spcPct val="0"/>
              </a:spcBef>
              <a:buNone/>
              <a:defRPr sz="3638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dirty="0">
                <a:cs typeface="Carlito" pitchFamily="2"/>
              </a:rPr>
              <a:t>ПРИМЕР ФУНКЦИИ «СЧЁТЕСЛИ»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252C0-37AC-47A9-BB3D-559E2DAF147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81694" y="810924"/>
            <a:ext cx="8640763" cy="630238"/>
          </a:xfrm>
        </p:spPr>
        <p:txBody>
          <a:bodyPr vert="horz">
            <a:noAutofit/>
          </a:bodyPr>
          <a:lstStyle/>
          <a:p>
            <a:pPr lvl="0" rtl="0"/>
            <a:r>
              <a:rPr lang="ru-RU" sz="4400" b="1" dirty="0">
                <a:cs typeface="Carlito" pitchFamily="2"/>
              </a:rPr>
              <a:t>ЛОГИЧЕСКАЯ ФУНКЦИЯ </a:t>
            </a:r>
            <a:r>
              <a:rPr lang="ru-RU" sz="4400" b="1" dirty="0">
                <a:highlight>
                  <a:srgbClr val="00FF00"/>
                </a:highlight>
                <a:cs typeface="Carlito" pitchFamily="2"/>
              </a:rPr>
              <a:t>«ЕСЛИ»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D27CBE-E971-4C6E-A186-853D78A1F4B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059679" y="1829264"/>
            <a:ext cx="7620335" cy="1079500"/>
          </a:xfrm>
        </p:spPr>
        <p:txBody>
          <a:bodyPr vert="horz">
            <a:noAutofit/>
          </a:bodyPr>
          <a:lstStyle/>
          <a:p>
            <a:pPr marL="0" lvl="0" indent="0" algn="ctr" rtl="0">
              <a:buNone/>
            </a:pPr>
            <a:r>
              <a:rPr lang="ru-RU" sz="4000" b="1" dirty="0">
                <a:latin typeface="Bahnschrift" panose="020B0502040204020203" pitchFamily="34" charset="0"/>
                <a:cs typeface="Carlito" pitchFamily="2"/>
              </a:rPr>
              <a:t>ЕСЛИ подготовлюсь к занятию то получу хорошую отметку  </a:t>
            </a:r>
          </a:p>
          <a:p>
            <a:pPr marL="0" lvl="0" indent="0" algn="ctr" rtl="0">
              <a:buNone/>
            </a:pPr>
            <a:r>
              <a:rPr lang="ru-RU" sz="4000" b="1" dirty="0">
                <a:latin typeface="Bahnschrift" panose="020B0502040204020203" pitchFamily="34" charset="0"/>
                <a:cs typeface="Carlito" pitchFamily="2"/>
              </a:rPr>
              <a:t>в противном случае получу плохую отметку</a:t>
            </a: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34FA1F09-F665-4C20-A6BC-FDB14D48B0F7}"/>
              </a:ext>
            </a:extLst>
          </p:cNvPr>
          <p:cNvSpPr/>
          <p:nvPr/>
        </p:nvSpPr>
        <p:spPr>
          <a:xfrm>
            <a:off x="1059679" y="1775339"/>
            <a:ext cx="352550" cy="704315"/>
          </a:xfrm>
          <a:custGeom>
            <a:avLst>
              <a:gd name="f0" fmla="val 18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val -2147483647"/>
              <a:gd name="f9" fmla="val 2147483647"/>
              <a:gd name="f10" fmla="val 10800"/>
              <a:gd name="f11" fmla="+- 0 0 0"/>
              <a:gd name="f12" fmla="*/ f4 1 21600"/>
              <a:gd name="f13" fmla="*/ f5 1 21600"/>
              <a:gd name="f14" fmla="pin 0 f0 10800"/>
              <a:gd name="f15" fmla="*/ f11 f1 1"/>
              <a:gd name="f16" fmla="*/ f14 1 2"/>
              <a:gd name="f17" fmla="+- f6 f14 0"/>
              <a:gd name="f18" fmla="+- f7 0 f14"/>
              <a:gd name="f19" fmla="*/ f6 f12 1"/>
              <a:gd name="f20" fmla="*/ f14 f13 1"/>
              <a:gd name="f21" fmla="*/ 6350 f12 1"/>
              <a:gd name="f22" fmla="*/ 21600 f12 1"/>
              <a:gd name="f23" fmla="*/ 0 f13 1"/>
              <a:gd name="f24" fmla="*/ f15 1 f3"/>
              <a:gd name="f25" fmla="*/ 0 f12 1"/>
              <a:gd name="f26" fmla="*/ 10800 f13 1"/>
              <a:gd name="f27" fmla="*/ 21600 f13 1"/>
              <a:gd name="f28" fmla="+- f6 f16 0"/>
              <a:gd name="f29" fmla="+- f7 0 f16"/>
              <a:gd name="f30" fmla="+- f24 0 f2"/>
              <a:gd name="f31" fmla="*/ f29 f13 1"/>
              <a:gd name="f32" fmla="*/ f28 f13 1"/>
            </a:gdLst>
            <a:ahLst>
              <a:ahXY gdRefY="f0" minY="f6" maxY="f10">
                <a:pos x="f19" y="f20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22" y="f23"/>
              </a:cxn>
              <a:cxn ang="f30">
                <a:pos x="f25" y="f26"/>
              </a:cxn>
              <a:cxn ang="f30">
                <a:pos x="f22" y="f27"/>
              </a:cxn>
            </a:cxnLst>
            <a:rect l="f21" t="f32" r="f22" b="f31"/>
            <a:pathLst>
              <a:path w="21600" h="21600">
                <a:moveTo>
                  <a:pt x="f7" y="f6"/>
                </a:moveTo>
                <a:cubicBezTo>
                  <a:pt x="f10" y="f6"/>
                  <a:pt x="f6" y="f28"/>
                  <a:pt x="f6" y="f17"/>
                </a:cubicBezTo>
                <a:lnTo>
                  <a:pt x="f6" y="f18"/>
                </a:lnTo>
                <a:cubicBezTo>
                  <a:pt x="f6" y="f29"/>
                  <a:pt x="f10" y="f7"/>
                  <a:pt x="f7" y="f7"/>
                </a:cubicBezTo>
              </a:path>
            </a:pathLst>
          </a:custGeom>
          <a:noFill/>
          <a:ln w="72000">
            <a:solidFill>
              <a:srgbClr val="00B050"/>
            </a:solidFill>
            <a:prstDash val="solid"/>
          </a:ln>
        </p:spPr>
        <p:txBody>
          <a:bodyPr wrap="square" lIns="120600" tIns="75600" rIns="120600" bIns="756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1" i="0" u="none" strike="noStrike" kern="1200">
              <a:ln>
                <a:noFill/>
              </a:ln>
              <a:solidFill>
                <a:srgbClr val="00B050"/>
              </a:solidFill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id="{64BC698B-316F-4D54-8B1E-D1EBB103942E}"/>
              </a:ext>
            </a:extLst>
          </p:cNvPr>
          <p:cNvSpPr/>
          <p:nvPr/>
        </p:nvSpPr>
        <p:spPr>
          <a:xfrm flipH="1">
            <a:off x="6537150" y="3867684"/>
            <a:ext cx="320849" cy="712479"/>
          </a:xfrm>
          <a:custGeom>
            <a:avLst>
              <a:gd name="f0" fmla="val 18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val -2147483647"/>
              <a:gd name="f9" fmla="val 2147483647"/>
              <a:gd name="f10" fmla="val 10800"/>
              <a:gd name="f11" fmla="+- 0 0 0"/>
              <a:gd name="f12" fmla="*/ f4 1 21600"/>
              <a:gd name="f13" fmla="*/ f5 1 21600"/>
              <a:gd name="f14" fmla="pin 0 f0 10800"/>
              <a:gd name="f15" fmla="*/ f11 f1 1"/>
              <a:gd name="f16" fmla="*/ f14 1 2"/>
              <a:gd name="f17" fmla="+- f6 f14 0"/>
              <a:gd name="f18" fmla="+- f7 0 f14"/>
              <a:gd name="f19" fmla="*/ f6 f12 1"/>
              <a:gd name="f20" fmla="*/ f14 f13 1"/>
              <a:gd name="f21" fmla="*/ 6350 f12 1"/>
              <a:gd name="f22" fmla="*/ 21600 f12 1"/>
              <a:gd name="f23" fmla="*/ 0 f13 1"/>
              <a:gd name="f24" fmla="*/ f15 1 f3"/>
              <a:gd name="f25" fmla="*/ 0 f12 1"/>
              <a:gd name="f26" fmla="*/ 10800 f13 1"/>
              <a:gd name="f27" fmla="*/ 21600 f13 1"/>
              <a:gd name="f28" fmla="+- f6 f16 0"/>
              <a:gd name="f29" fmla="+- f7 0 f16"/>
              <a:gd name="f30" fmla="+- f24 0 f2"/>
              <a:gd name="f31" fmla="*/ f29 f13 1"/>
              <a:gd name="f32" fmla="*/ f28 f13 1"/>
            </a:gdLst>
            <a:ahLst>
              <a:ahXY gdRefY="f0" minY="f6" maxY="f10">
                <a:pos x="f19" y="f20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22" y="f23"/>
              </a:cxn>
              <a:cxn ang="f30">
                <a:pos x="f25" y="f26"/>
              </a:cxn>
              <a:cxn ang="f30">
                <a:pos x="f22" y="f27"/>
              </a:cxn>
            </a:cxnLst>
            <a:rect l="f21" t="f32" r="f22" b="f31"/>
            <a:pathLst>
              <a:path w="21600" h="21600">
                <a:moveTo>
                  <a:pt x="f7" y="f6"/>
                </a:moveTo>
                <a:cubicBezTo>
                  <a:pt x="f10" y="f6"/>
                  <a:pt x="f6" y="f28"/>
                  <a:pt x="f6" y="f17"/>
                </a:cubicBezTo>
                <a:lnTo>
                  <a:pt x="f6" y="f18"/>
                </a:lnTo>
                <a:cubicBezTo>
                  <a:pt x="f6" y="f29"/>
                  <a:pt x="f10" y="f7"/>
                  <a:pt x="f7" y="f7"/>
                </a:cubicBezTo>
              </a:path>
            </a:pathLst>
          </a:custGeom>
          <a:noFill/>
          <a:ln w="72000">
            <a:solidFill>
              <a:srgbClr val="00B050"/>
            </a:solidFill>
            <a:prstDash val="solid"/>
          </a:ln>
        </p:spPr>
        <p:txBody>
          <a:bodyPr wrap="square" lIns="120600" tIns="75600" rIns="120600" bIns="75600" anchor="ctr" anchorCtr="0" compatLnSpc="0">
            <a:noAutofit/>
          </a:bodyPr>
          <a:lstStyle/>
          <a:p>
            <a:pPr marL="0" marR="0" lvl="0" indent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1" i="0" u="none" strike="noStrike" kern="1200">
              <a:ln>
                <a:noFill/>
              </a:ln>
              <a:solidFill>
                <a:srgbClr val="00B050"/>
              </a:solidFill>
              <a:latin typeface="Liberation Sans" pitchFamily="18"/>
              <a:ea typeface="Segoe UI" pitchFamily="2"/>
              <a:cs typeface="Carlito" pitchFamily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D4ACC8-3823-4FF1-8359-16C873CB6787}"/>
              </a:ext>
            </a:extLst>
          </p:cNvPr>
          <p:cNvSpPr txBox="1"/>
          <p:nvPr/>
        </p:nvSpPr>
        <p:spPr>
          <a:xfrm>
            <a:off x="8093405" y="2435924"/>
            <a:ext cx="386750" cy="7987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800" b="1" i="0" u="none" strike="noStrike" kern="1200" dirty="0">
                <a:ln>
                  <a:noFill/>
                </a:ln>
                <a:solidFill>
                  <a:srgbClr val="00B050"/>
                </a:solidFill>
                <a:latin typeface="Liberation Sans" pitchFamily="18"/>
                <a:ea typeface="Segoe UI" pitchFamily="2"/>
                <a:cs typeface="Carlito" pitchFamily="2"/>
              </a:rPr>
              <a:t>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4E0502-8D39-4AAA-8FF9-9D6F43A85B92}"/>
              </a:ext>
            </a:extLst>
          </p:cNvPr>
          <p:cNvSpPr txBox="1"/>
          <p:nvPr/>
        </p:nvSpPr>
        <p:spPr>
          <a:xfrm>
            <a:off x="8526385" y="1775339"/>
            <a:ext cx="596072" cy="798701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800" b="1" i="0" u="none" strike="noStrike" kern="1200" dirty="0">
                <a:ln>
                  <a:noFill/>
                </a:ln>
                <a:solidFill>
                  <a:srgbClr val="00B050"/>
                </a:solidFill>
                <a:latin typeface="Liberation Sans" pitchFamily="18"/>
                <a:ea typeface="Segoe UI" pitchFamily="2"/>
                <a:cs typeface="Carlito" pitchFamily="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113A0D9-68F2-4304-BC43-C4C3C2FF3C4F}"/>
              </a:ext>
            </a:extLst>
          </p:cNvPr>
          <p:cNvSpPr/>
          <p:nvPr/>
        </p:nvSpPr>
        <p:spPr>
          <a:xfrm>
            <a:off x="1624693" y="1774824"/>
            <a:ext cx="7249886" cy="249509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5DFFF7-D50D-43B1-B83C-DAD28D89EB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2273" y="858839"/>
            <a:ext cx="9364436" cy="630237"/>
          </a:xfrm>
        </p:spPr>
        <p:txBody>
          <a:bodyPr vert="horz">
            <a:noAutofit/>
          </a:bodyPr>
          <a:lstStyle/>
          <a:p>
            <a:pPr lvl="0" rtl="0"/>
            <a:r>
              <a:rPr lang="ru-RU" sz="4400" b="1" dirty="0">
                <a:cs typeface="Carlito" pitchFamily="2"/>
              </a:rPr>
              <a:t>ОБЩИЙ ВИД ФОРМУЛЫ «ЕСЛИ»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E79034-A39B-4154-88E4-AAC56916326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034596" y="1857148"/>
            <a:ext cx="8011432" cy="1081087"/>
          </a:xfrm>
        </p:spPr>
        <p:txBody>
          <a:bodyPr vert="horz">
            <a:noAutofit/>
          </a:bodyPr>
          <a:lstStyle/>
          <a:p>
            <a:pPr marL="0" lvl="0" indent="0" algn="ctr" rtl="0">
              <a:buNone/>
            </a:pPr>
            <a:r>
              <a:rPr lang="ru-RU" sz="4400" b="1" dirty="0">
                <a:latin typeface="Bahnschrift" panose="020B0502040204020203" pitchFamily="34" charset="0"/>
                <a:cs typeface="Carlito" pitchFamily="2"/>
              </a:rPr>
              <a:t>=ЕСЛИ(условие;</a:t>
            </a:r>
            <a:r>
              <a:rPr lang="en-US" sz="4400" b="1" dirty="0">
                <a:latin typeface="Bahnschrift" panose="020B0502040204020203" pitchFamily="34" charset="0"/>
                <a:cs typeface="Carlito" pitchFamily="2"/>
              </a:rPr>
              <a:t> </a:t>
            </a:r>
            <a:r>
              <a:rPr lang="ru-RU" sz="4400" b="1" dirty="0" err="1">
                <a:latin typeface="Bahnschrift" panose="020B0502040204020203" pitchFamily="34" charset="0"/>
                <a:cs typeface="Carlito" pitchFamily="2"/>
              </a:rPr>
              <a:t>значение_если_истина</a:t>
            </a:r>
            <a:r>
              <a:rPr lang="ru-RU" sz="4400" b="1" dirty="0">
                <a:latin typeface="Bahnschrift" panose="020B0502040204020203" pitchFamily="34" charset="0"/>
                <a:cs typeface="Carlito" pitchFamily="2"/>
              </a:rPr>
              <a:t>;</a:t>
            </a:r>
            <a:r>
              <a:rPr lang="en-US" sz="4400" b="1" dirty="0">
                <a:latin typeface="Bahnschrift" panose="020B0502040204020203" pitchFamily="34" charset="0"/>
                <a:cs typeface="Carlito" pitchFamily="2"/>
              </a:rPr>
              <a:t> </a:t>
            </a:r>
            <a:r>
              <a:rPr lang="ru-RU" sz="4400" b="1" dirty="0" err="1">
                <a:latin typeface="Bahnschrift" panose="020B0502040204020203" pitchFamily="34" charset="0"/>
                <a:cs typeface="Carlito" pitchFamily="2"/>
              </a:rPr>
              <a:t>значение_если_ложь</a:t>
            </a:r>
            <a:r>
              <a:rPr lang="ru-RU" sz="4400" b="1" dirty="0">
                <a:latin typeface="Bahnschrift" panose="020B0502040204020203" pitchFamily="34" charset="0"/>
                <a:cs typeface="Carlito" pitchFamily="2"/>
              </a:rPr>
              <a:t>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262335-079B-4939-A189-207842D8AEA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77648" y="4327978"/>
            <a:ext cx="8521473" cy="497114"/>
          </a:xfrm>
        </p:spPr>
        <p:txBody>
          <a:bodyPr vert="horz">
            <a:noAutofit/>
          </a:bodyPr>
          <a:lstStyle/>
          <a:p>
            <a:pPr marL="0" lvl="0" indent="0" algn="ctr" rtl="0">
              <a:buNone/>
            </a:pPr>
            <a:r>
              <a:rPr lang="ru-RU" sz="2400" dirty="0">
                <a:latin typeface="+mj-lt"/>
                <a:cs typeface="Carlito" pitchFamily="2"/>
              </a:rPr>
              <a:t>*Если используются текстовые значения, как и говорили ранее, берем их в кавычки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7FF2AA0-385E-434A-8BB2-F5998780E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292" y="1456284"/>
            <a:ext cx="8515350" cy="3179064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5BF218F-4CED-4D64-ABAD-EF41D6A5356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12321" y="555399"/>
            <a:ext cx="8711292" cy="630237"/>
          </a:xfrm>
        </p:spPr>
        <p:txBody>
          <a:bodyPr vert="horz">
            <a:noAutofit/>
          </a:bodyPr>
          <a:lstStyle/>
          <a:p>
            <a:pPr lvl="0" rtl="0"/>
            <a:r>
              <a:rPr lang="ru-RU" sz="4800" b="1" dirty="0">
                <a:cs typeface="Carlito" pitchFamily="2"/>
              </a:rPr>
              <a:t>ВЫЗОВ ФУНКЦИИ «ЕСЛИ»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910834F-858C-4766-B0D6-7C225A1B7780}"/>
              </a:ext>
            </a:extLst>
          </p:cNvPr>
          <p:cNvSpPr/>
          <p:nvPr/>
        </p:nvSpPr>
        <p:spPr>
          <a:xfrm>
            <a:off x="8711293" y="3418071"/>
            <a:ext cx="659040" cy="514350"/>
          </a:xfrm>
          <a:prstGeom prst="roundRect">
            <a:avLst/>
          </a:prstGeom>
          <a:solidFill>
            <a:srgbClr val="00FF00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4BF48808-9DE1-452C-81C5-E81EAE888960}"/>
              </a:ext>
            </a:extLst>
          </p:cNvPr>
          <p:cNvCxnSpPr/>
          <p:nvPr/>
        </p:nvCxnSpPr>
        <p:spPr>
          <a:xfrm>
            <a:off x="5335722" y="3597098"/>
            <a:ext cx="3230880" cy="78148"/>
          </a:xfrm>
          <a:prstGeom prst="straightConnector1">
            <a:avLst/>
          </a:prstGeom>
          <a:ln w="76200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>
            <a:extLst>
              <a:ext uri="{FF2B5EF4-FFF2-40B4-BE49-F238E27FC236}">
                <a16:creationId xmlns:a16="http://schemas.microsoft.com/office/drawing/2014/main" id="{49DB9A34-5C4C-4D38-BBA8-B82C713772E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62518" t="12402" b="29498"/>
          <a:stretch>
            <a:fillRect/>
          </a:stretch>
        </p:blipFill>
        <p:spPr>
          <a:xfrm>
            <a:off x="2186089" y="1135036"/>
            <a:ext cx="5224905" cy="39801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3009B0DA-C92C-4B02-846B-CB8174FBC370}"/>
              </a:ext>
            </a:extLst>
          </p:cNvPr>
          <p:cNvSpPr txBox="1">
            <a:spLocks/>
          </p:cNvSpPr>
          <p:nvPr/>
        </p:nvSpPr>
        <p:spPr>
          <a:xfrm>
            <a:off x="612321" y="555399"/>
            <a:ext cx="8711292" cy="6302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378013" rtl="0" eaLnBrk="1" latinLnBrk="0" hangingPunct="1">
              <a:spcBef>
                <a:spcPct val="0"/>
              </a:spcBef>
              <a:buNone/>
              <a:defRPr sz="3638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>
                <a:cs typeface="Carlito" pitchFamily="2"/>
              </a:rPr>
              <a:t>ВЫЗОВ ФУНКЦИИ «ЕСЛИ»</a:t>
            </a:r>
            <a:endParaRPr lang="ru-RU" sz="4800" b="1" dirty="0">
              <a:cs typeface="Carlito" pitchFamily="2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DEF2675-20C7-450D-B1FC-BBCB926AB49E}"/>
              </a:ext>
            </a:extLst>
          </p:cNvPr>
          <p:cNvSpPr/>
          <p:nvPr/>
        </p:nvSpPr>
        <p:spPr>
          <a:xfrm>
            <a:off x="4230461" y="1739150"/>
            <a:ext cx="2757895" cy="342201"/>
          </a:xfrm>
          <a:prstGeom prst="roundRect">
            <a:avLst/>
          </a:prstGeom>
          <a:solidFill>
            <a:srgbClr val="00FF00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4F54DCE-CEFF-47A6-8811-4ACC79579FA2}"/>
              </a:ext>
            </a:extLst>
          </p:cNvPr>
          <p:cNvSpPr/>
          <p:nvPr/>
        </p:nvSpPr>
        <p:spPr>
          <a:xfrm>
            <a:off x="4308927" y="2935658"/>
            <a:ext cx="1308102" cy="309198"/>
          </a:xfrm>
          <a:prstGeom prst="roundRect">
            <a:avLst/>
          </a:prstGeom>
          <a:solidFill>
            <a:srgbClr val="00FF00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A890ED7-DCCF-4E12-8FF1-04F954F6AA3F}"/>
              </a:ext>
            </a:extLst>
          </p:cNvPr>
          <p:cNvSpPr/>
          <p:nvPr/>
        </p:nvSpPr>
        <p:spPr>
          <a:xfrm>
            <a:off x="5741669" y="2164471"/>
            <a:ext cx="1007473" cy="317906"/>
          </a:xfrm>
          <a:prstGeom prst="roundRect">
            <a:avLst/>
          </a:prstGeom>
          <a:solidFill>
            <a:srgbClr val="00FF00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26EC9BB-18A9-420E-BA69-67F6EE5A750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31838" y="806084"/>
            <a:ext cx="8640763" cy="630237"/>
          </a:xfrm>
        </p:spPr>
        <p:txBody>
          <a:bodyPr vert="horz">
            <a:noAutofit/>
          </a:bodyPr>
          <a:lstStyle/>
          <a:p>
            <a:pPr lvl="0" rtl="0"/>
            <a:r>
              <a:rPr lang="ru-RU" sz="4800" b="1" dirty="0">
                <a:cs typeface="Carlito" pitchFamily="2"/>
              </a:rPr>
              <a:t>ВЫЗОВ ФУНКЦИИ «ЕСЛИ» ЧЕРЕЗ СТРОКУ ФОРМУЛ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20BCDE-AC8C-4CCD-9CC6-9362E1EC5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00" y="1780140"/>
            <a:ext cx="8638468" cy="3326763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0A5B26FA-CC47-47A6-8B16-14A5204C8006}"/>
              </a:ext>
            </a:extLst>
          </p:cNvPr>
          <p:cNvSpPr/>
          <p:nvPr/>
        </p:nvSpPr>
        <p:spPr>
          <a:xfrm>
            <a:off x="2222046" y="2886239"/>
            <a:ext cx="7028089" cy="557282"/>
          </a:xfrm>
          <a:prstGeom prst="roundRect">
            <a:avLst/>
          </a:prstGeom>
          <a:solidFill>
            <a:srgbClr val="00FF00">
              <a:alpha val="2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B9FEF3-6C41-46CF-A951-538D754544F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0871" y="865074"/>
            <a:ext cx="8640763" cy="630237"/>
          </a:xfrm>
        </p:spPr>
        <p:txBody>
          <a:bodyPr vert="horz">
            <a:noAutofit/>
          </a:bodyPr>
          <a:lstStyle/>
          <a:p>
            <a:pPr lvl="0" rtl="0"/>
            <a:r>
              <a:rPr lang="ru-RU" sz="4800" b="1" dirty="0">
                <a:cs typeface="Carlito" pitchFamily="2"/>
              </a:rPr>
              <a:t>ПРИМЕР ЛОГИЧЕСКОЙ ФУНКЦИИ «ЕСЛИ»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158BE844-D565-4ECB-8A18-ECC54E843C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t="12402" r="57921" b="66027"/>
          <a:stretch/>
        </p:blipFill>
        <p:spPr>
          <a:xfrm>
            <a:off x="887456" y="1929857"/>
            <a:ext cx="8305711" cy="25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>
            <a:extLst>
              <a:ext uri="{FF2B5EF4-FFF2-40B4-BE49-F238E27FC236}">
                <a16:creationId xmlns:a16="http://schemas.microsoft.com/office/drawing/2014/main" id="{F81208B1-8AD3-4530-9B02-02073F7F10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/>
            <a:alphaModFix/>
          </a:blip>
          <a:srcRect t="12402" r="59770" b="63826"/>
          <a:stretch/>
        </p:blipFill>
        <p:spPr>
          <a:xfrm>
            <a:off x="839063" y="1949402"/>
            <a:ext cx="7816501" cy="22258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FCAF22C-7CC8-48E5-A6EE-C887A6514ACF}"/>
              </a:ext>
            </a:extLst>
          </p:cNvPr>
          <p:cNvSpPr txBox="1">
            <a:spLocks/>
          </p:cNvSpPr>
          <p:nvPr/>
        </p:nvSpPr>
        <p:spPr>
          <a:xfrm>
            <a:off x="440871" y="865074"/>
            <a:ext cx="8640763" cy="6302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378013" rtl="0" eaLnBrk="1" latinLnBrk="0" hangingPunct="1">
              <a:spcBef>
                <a:spcPct val="0"/>
              </a:spcBef>
              <a:buNone/>
              <a:defRPr sz="3638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800" b="1" dirty="0">
                <a:cs typeface="Carlito" pitchFamily="2"/>
              </a:rPr>
              <a:t>ПРИМЕР ЛОГИЧЕСКОЙ ФУНКЦИИ «ЕСЛИ»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DEF8F-400B-4CFE-9761-CCF48F620CF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34785" y="752021"/>
            <a:ext cx="8338231" cy="793750"/>
          </a:xfrm>
        </p:spPr>
        <p:txBody>
          <a:bodyPr vert="horz">
            <a:noAutofit/>
          </a:bodyPr>
          <a:lstStyle/>
          <a:p>
            <a:pPr lvl="0" rtl="0"/>
            <a:r>
              <a:rPr lang="ru-RU" sz="4800" b="1" dirty="0">
                <a:cs typeface="Carlito" pitchFamily="2"/>
              </a:rPr>
              <a:t>ФУНКЦИЯ «СУММЕСЛИ»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19ADCBA-EAC3-4174-9E36-6C2C5DB55ED3}"/>
              </a:ext>
            </a:extLst>
          </p:cNvPr>
          <p:cNvSpPr/>
          <p:nvPr/>
        </p:nvSpPr>
        <p:spPr>
          <a:xfrm>
            <a:off x="1278957" y="1980504"/>
            <a:ext cx="7249886" cy="249509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33C065-B5DE-4EAB-8997-3C269E7D0E65}"/>
              </a:ext>
            </a:extLst>
          </p:cNvPr>
          <p:cNvSpPr txBox="1"/>
          <p:nvPr/>
        </p:nvSpPr>
        <p:spPr>
          <a:xfrm>
            <a:off x="1210979" y="1980504"/>
            <a:ext cx="7385842" cy="2621211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800" b="1" i="0" u="none" strike="noStrike" kern="1200" dirty="0">
                <a:ln>
                  <a:noFill/>
                </a:ln>
                <a:latin typeface="Bahnschrift" panose="020B0502040204020203" pitchFamily="34" charset="0"/>
                <a:ea typeface="Segoe UI" pitchFamily="2"/>
                <a:cs typeface="Carlito" pitchFamily="2"/>
              </a:rPr>
              <a:t>=СУММЕСЛИ(диапазон; </a:t>
            </a: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800" b="1" i="0" u="none" strike="noStrike" kern="1200" dirty="0">
                <a:ln>
                  <a:noFill/>
                </a:ln>
                <a:latin typeface="Bahnschrift" panose="020B0502040204020203" pitchFamily="34" charset="0"/>
                <a:ea typeface="Segoe UI" pitchFamily="2"/>
                <a:cs typeface="Carlito" pitchFamily="2"/>
              </a:rPr>
              <a:t>критерий; </a:t>
            </a: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4800" b="1" i="0" u="none" strike="noStrike" kern="1200" dirty="0" err="1">
                <a:ln>
                  <a:noFill/>
                </a:ln>
                <a:latin typeface="Bahnschrift" panose="020B0502040204020203" pitchFamily="34" charset="0"/>
                <a:ea typeface="Segoe UI" pitchFamily="2"/>
                <a:cs typeface="Carlito" pitchFamily="2"/>
              </a:rPr>
              <a:t>диапазон_сложения</a:t>
            </a:r>
            <a:r>
              <a:rPr lang="ru-RU" sz="4800" b="1" i="0" u="none" strike="noStrike" kern="1200" dirty="0">
                <a:ln>
                  <a:noFill/>
                </a:ln>
                <a:latin typeface="Bahnschrift" panose="020B0502040204020203" pitchFamily="34" charset="0"/>
                <a:ea typeface="Segoe UI" pitchFamily="2"/>
                <a:cs typeface="Carlito" pitchFamily="2"/>
              </a:rPr>
              <a:t>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639</TotalTime>
  <Words>153</Words>
  <Application>Microsoft Office PowerPoint</Application>
  <PresentationFormat>Широкоэкранный</PresentationFormat>
  <Paragraphs>38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Bahnschrift</vt:lpstr>
      <vt:lpstr>Garamond</vt:lpstr>
      <vt:lpstr>Liberation Sans</vt:lpstr>
      <vt:lpstr>Натуральные материалы</vt:lpstr>
      <vt:lpstr>ЛОГИЧЕСКИЕ ФУНКЦИИ</vt:lpstr>
      <vt:lpstr>ЛОГИЧЕСКАЯ ФУНКЦИЯ «ЕСЛИ»</vt:lpstr>
      <vt:lpstr>ОБЩИЙ ВИД ФОРМУЛЫ «ЕСЛИ»</vt:lpstr>
      <vt:lpstr>ВЫЗОВ ФУНКЦИИ «ЕСЛИ»</vt:lpstr>
      <vt:lpstr>Презентация PowerPoint</vt:lpstr>
      <vt:lpstr>ВЫЗОВ ФУНКЦИИ «ЕСЛИ» ЧЕРЕЗ СТРОКУ ФОРМУЛ</vt:lpstr>
      <vt:lpstr>ПРИМЕР ЛОГИЧЕСКОЙ ФУНКЦИИ «ЕСЛИ»</vt:lpstr>
      <vt:lpstr>Презентация PowerPoint</vt:lpstr>
      <vt:lpstr>ФУНКЦИЯ «СУММЕСЛИ»</vt:lpstr>
      <vt:lpstr>ПРИМЕР ФУНКЦИИ «СУММЕСЛИ»</vt:lpstr>
      <vt:lpstr>Презентация PowerPoint</vt:lpstr>
      <vt:lpstr>ФУНКЦИЯ «СЧЁТЕСЛИ»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Inspiration</dc:title>
  <dc:creator>Sapelova</dc:creator>
  <cp:lastModifiedBy>Sapelova</cp:lastModifiedBy>
  <cp:revision>19</cp:revision>
  <dcterms:created xsi:type="dcterms:W3CDTF">2024-03-10T17:01:39Z</dcterms:created>
  <dcterms:modified xsi:type="dcterms:W3CDTF">2025-11-20T15:16:15Z</dcterms:modified>
</cp:coreProperties>
</file>