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9" r:id="rId2"/>
    <p:sldId id="300" r:id="rId3"/>
    <p:sldId id="285" r:id="rId4"/>
    <p:sldId id="286" r:id="rId5"/>
    <p:sldId id="257" r:id="rId6"/>
    <p:sldId id="280" r:id="rId7"/>
    <p:sldId id="258" r:id="rId8"/>
    <p:sldId id="295" r:id="rId9"/>
    <p:sldId id="293" r:id="rId10"/>
    <p:sldId id="294" r:id="rId11"/>
    <p:sldId id="284" r:id="rId12"/>
    <p:sldId id="287" r:id="rId13"/>
    <p:sldId id="292" r:id="rId14"/>
    <p:sldId id="291" r:id="rId15"/>
    <p:sldId id="289" r:id="rId16"/>
    <p:sldId id="290" r:id="rId17"/>
    <p:sldId id="288" r:id="rId18"/>
    <p:sldId id="282" r:id="rId19"/>
    <p:sldId id="301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62163-3075-4993-A881-ACC8B66DF473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CAA926-EF2C-4D45-9A30-DF85353A7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AA926-EF2C-4D45-9A30-DF85353A761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CFA9E-79C8-481A-992D-BA1BFA2D231D}" type="datetimeFigureOut">
              <a:rPr lang="ru-RU" smtClean="0"/>
              <a:pPr/>
              <a:t>09.01.2026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B488E-D78D-4E2B-870E-AA70CA57B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loud.mail.ru/public/PQAP/4SEBpGMNk" TargetMode="Externa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loud.mail.ru/public/kpUi/w6jGGtkv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gw78/tTV2dLKR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isk.yandex.ru/i/lgl8-4B6rAgcXQ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6" name="Picture 19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8975" r="25784"/>
          <a:stretch>
            <a:fillRect/>
          </a:stretch>
        </p:blipFill>
        <p:spPr bwMode="auto">
          <a:xfrm>
            <a:off x="184271" y="357166"/>
            <a:ext cx="8745447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642918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n w="3175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Муниципальное бюджетное дошкольное образовательное учреждение №3 –детский сад комбинированного вида  района , Новосибирской области</a:t>
            </a:r>
            <a:r>
              <a:rPr lang="ru-RU" sz="1600" dirty="0" smtClean="0">
                <a:ln w="3175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.</a:t>
            </a:r>
            <a:endParaRPr lang="ru-RU" sz="1600" cap="none" spc="0" dirty="0">
              <a:ln w="3175" cmpd="sng">
                <a:solidFill>
                  <a:schemeClr val="accent4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714752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>
              <a:ln w="3175" cmpd="sng">
                <a:solidFill>
                  <a:srgbClr val="7030A0"/>
                </a:solidFill>
                <a:prstDash val="solid"/>
              </a:ln>
              <a:solidFill>
                <a:srgbClr val="8064A2">
                  <a:lumMod val="40000"/>
                  <a:lumOff val="60000"/>
                </a:srgbClr>
              </a:solidFill>
            </a:endParaRPr>
          </a:p>
          <a:p>
            <a:pPr lvl="0" algn="ctr"/>
            <a:r>
              <a:rPr lang="ru-RU" dirty="0" smtClean="0">
                <a:ln w="3175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Развитие социально - коммуникативных навыков у детей старшего дошкольного возраста посредством театрализованной деятельности.</a:t>
            </a:r>
            <a:endParaRPr lang="ru-RU" dirty="0">
              <a:ln w="3175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2357430"/>
            <a:ext cx="63579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8575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Театральная студия </a:t>
            </a:r>
          </a:p>
          <a:p>
            <a:pPr algn="ctr"/>
            <a:r>
              <a:rPr lang="ru-RU" sz="3200" b="1" dirty="0" smtClean="0">
                <a:ln w="28575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«Апельсин»</a:t>
            </a:r>
            <a:endParaRPr lang="ru-RU" sz="3200" b="1" cap="none" spc="0" dirty="0">
              <a:ln w="28575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5214951"/>
            <a:ext cx="4857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n w="3175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Воспитатель : Луцкая Виктория Евгеньевна</a:t>
            </a:r>
            <a:endParaRPr lang="ru-RU" sz="1400" cap="none" spc="0" dirty="0">
              <a:ln w="3175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28794" y="6072206"/>
            <a:ext cx="4857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n w="3175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Барабинск ,2025</a:t>
            </a:r>
            <a:endParaRPr lang="ru-RU" sz="1400" cap="none" spc="0" dirty="0">
              <a:ln w="3175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6" name="Picture 6" descr="https://sun9-65.userapi.com/impg/vK5Rp7UqrW0yl0ktXaLPiU0beM0Ly9-_jWli1Q/3NEupWblTE4.jpg?size=1280x961&amp;quality=95&amp;sign=0108d7262f61bce672bcc3aabf17bb62&amp;type=album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19874" b="2049"/>
          <a:stretch>
            <a:fillRect/>
          </a:stretch>
        </p:blipFill>
        <p:spPr bwMode="auto">
          <a:xfrm>
            <a:off x="214282" y="214290"/>
            <a:ext cx="5429288" cy="318256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7" name="Picture 8" descr="https://sun9-41.userapi.com/impg/DvyRwiH2xNquU01A2MWOqDa9phoRjymO5y4zMQ/lwZCB-fi6qY.jpg?size=811x1080&amp;quality=95&amp;sign=9a9d633b2bbe3b1065ab769e61d06dbc&amp;type=album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 t="7143" r="4879" b="5357"/>
          <a:stretch>
            <a:fillRect/>
          </a:stretch>
        </p:blipFill>
        <p:spPr bwMode="auto">
          <a:xfrm>
            <a:off x="6143636" y="214290"/>
            <a:ext cx="2643206" cy="323792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37890" name="Picture 2" descr="https://sun9-54.userapi.com/impg/J0dOs-Msoe9_U5-DmmdMXShbmO0TNYLXOPknGw/zA8fFypA_tY.jpg?size=1280x839&amp;quality=95&amp;sign=608b540dd4e262794746d94550d5ae45&amp;type=album"/>
          <p:cNvPicPr>
            <a:picLocks noChangeAspect="1" noChangeArrowheads="1"/>
          </p:cNvPicPr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14282" y="3786190"/>
            <a:ext cx="3705580" cy="257176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37892" name="Picture 4" descr="https://sun9-44.userapi.com/impg/BiExQeSw04fJzboVDfkiBxbUOhtcV0anlWRtrA/0-u5AO8VPIs.jpg?size=1065x939&amp;quality=95&amp;sign=54678af5f8e308aece5694ca64b07ed7&amp;type=album"/>
          <p:cNvPicPr>
            <a:picLocks noChangeAspect="1" noChangeArrowheads="1"/>
          </p:cNvPicPr>
          <p:nvPr/>
        </p:nvPicPr>
        <p:blipFill>
          <a:blip r:embed="rId6" cstate="print"/>
          <a:srcRect l="10563" t="15176" r="4225" b="27316"/>
          <a:stretch>
            <a:fillRect/>
          </a:stretch>
        </p:blipFill>
        <p:spPr bwMode="auto">
          <a:xfrm>
            <a:off x="4143372" y="3743682"/>
            <a:ext cx="4786346" cy="284807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6" name="Picture 19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8975" r="2086"/>
          <a:stretch>
            <a:fillRect/>
          </a:stretch>
        </p:blipFill>
        <p:spPr bwMode="auto">
          <a:xfrm>
            <a:off x="184271" y="357166"/>
            <a:ext cx="8822219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2071678"/>
            <a:ext cx="4857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Наши представления</a:t>
            </a:r>
            <a:endParaRPr lang="ru-RU" sz="5400" b="1" dirty="0">
              <a:ln w="381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285984" y="214290"/>
            <a:ext cx="4270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Ростовые куклы « Репка»</a:t>
            </a:r>
            <a:endParaRPr lang="ru-RU" sz="2800" dirty="0"/>
          </a:p>
        </p:txBody>
      </p:sp>
      <p:pic>
        <p:nvPicPr>
          <p:cNvPr id="45057" name="Picture 1" descr="C:\Users\asus\Desktop\все\рабочий стол\театрализация на секрет успеха\репка\IMG-20221203-WA0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714752"/>
            <a:ext cx="3908377" cy="29289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971" y="785794"/>
            <a:ext cx="3711683" cy="278608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5" cstate="print"/>
          <a:srcRect l="5263" t="8772" r="6579" b="7018"/>
          <a:stretch>
            <a:fillRect/>
          </a:stretch>
        </p:blipFill>
        <p:spPr bwMode="auto">
          <a:xfrm>
            <a:off x="428596" y="928670"/>
            <a:ext cx="3643338" cy="2610134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0" y="357166"/>
            <a:ext cx="8715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«Волшебные тени»   </a:t>
            </a:r>
            <a:r>
              <a:rPr lang="ru-RU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Рождественские сказки      </a:t>
            </a:r>
          </a:p>
          <a:p>
            <a:pPr algn="ctr"/>
            <a:r>
              <a:rPr lang="ru-RU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« Снегурочка»</a:t>
            </a:r>
            <a:endParaRPr lang="ru-RU" sz="2800" b="1" cap="none" spc="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pic>
        <p:nvPicPr>
          <p:cNvPr id="39940" name="Picture 4" descr="https://sun9-69.userapi.com/impg/71lr1Qrl1g0gX2jOhLec6cQSz3RFZMPgSI9tmg/lrbkTtuPuFY.jpg?size=442x633&amp;quality=95&amp;sign=a92f967a825f26bc50b56a493486c5c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2800866" cy="401119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9942" name="Picture 6" descr="https://sun9-59.userapi.com/impg/6cnrTtN1ix7bJtaYzbjKSCETNwFmM4O4kIH2Qw/XurH8UEjYXo.jpg?size=845x791&amp;quality=95&amp;sign=36b8913cbebae5066972a7a74b3a055c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500174"/>
            <a:ext cx="4357718" cy="407923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714348" y="6000768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5"/>
              </a:rPr>
              <a:t>https://cloud.mail.ru/public/PQAP/4SEBpGMNk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40962" name="Picture 2" descr="https://sun9-49.userapi.com/impg/tpAbMf1tzIG8se9CBK5orJCz8Xl4er3zKiCdAg/1Nmkq4JD0Bc.jpg?size=1040x502&amp;quality=95&amp;sign=a29612b86b480c5475f2c25e4a4ff49f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46980"/>
            <a:ext cx="8072494" cy="38965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00100" y="5500702"/>
            <a:ext cx="60007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4"/>
              </a:rPr>
              <a:t>https://cloud.mail.ru/public/kpUi/w6jGGtkvs</a:t>
            </a:r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285728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По дороге с ПДД    «Теремок»</a:t>
            </a:r>
            <a:endParaRPr lang="ru-RU" sz="2800" b="1" cap="none" spc="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716477" y="285728"/>
            <a:ext cx="1711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357166"/>
            <a:ext cx="6643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Театральная весна « Парад Планет» </a:t>
            </a:r>
            <a:endParaRPr lang="ru-RU" sz="2800" dirty="0"/>
          </a:p>
        </p:txBody>
      </p:sp>
      <p:pic>
        <p:nvPicPr>
          <p:cNvPr id="43010" name="Picture 2" descr="https://sun9-35.userapi.com/impg/v4AywF9TgcZlya0hMHSUD8rDEGILAPGDeDLtWw/QkA_nTj1t0k.jpg?size=1280x750&amp;quality=95&amp;sign=1936c0f993231deb56c998d7c58e9bc0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00108"/>
            <a:ext cx="4357718" cy="255335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43012" name="Picture 4" descr="https://sun9-74.userapi.com/impg/NdiJQ53oWaNm5nTeCeo5wqlgyUDPEubDQiPg_g/6DYzaWbzXkw.jpg?size=1280x853&amp;quality=95&amp;sign=822211269bafa95f4a73e70e576c4669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000240"/>
            <a:ext cx="3893581" cy="271464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43014" name="Picture 6" descr="https://sun9-45.userapi.com/impg/EwcsNmZsfKPPKYdovEdcsirNPXfzJbDaNcJlHw/KKi2X1uVlZc.jpg?size=1280x853&amp;quality=95&amp;sign=0286fb56377b8b5c83e8f62e22ff1231&amp;type=album"/>
          <p:cNvPicPr>
            <a:picLocks noChangeAspect="1" noChangeArrowheads="1"/>
          </p:cNvPicPr>
          <p:nvPr/>
        </p:nvPicPr>
        <p:blipFill>
          <a:blip r:embed="rId5" cstate="print"/>
          <a:srcRect l="10700" t="24814" r="19265" b="8043"/>
          <a:stretch>
            <a:fillRect/>
          </a:stretch>
        </p:blipFill>
        <p:spPr bwMode="auto">
          <a:xfrm>
            <a:off x="285720" y="3857628"/>
            <a:ext cx="4357718" cy="278409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214290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Экологическая сказка « Как Петушок «Кукареку» потерял или зачем приходит осень»</a:t>
            </a:r>
            <a:endParaRPr lang="ru-RU" sz="2400" b="1" cap="none" spc="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6286520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3"/>
              </a:rPr>
              <a:t>https://cloud.mail.ru/public/gw78/tTV2dLKR8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41988" name="Picture 4" descr="https://sun9-37.userapi.com/impg/3yhcOMoxYI_waPoSbwJQ4D0gzL-Glc5za6AQAA/cZF6HnRh7cI.jpg?size=1017x658&amp;quality=95&amp;sign=deb45561f852784d60cdfffaf6f6d362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571612"/>
            <a:ext cx="5202054" cy="336573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41992" name="Picture 8" descr="https://sun9-79.userapi.com/impg/OJ4_Fswn83-bTNEP-C39l0tV_xc1k-vKFSsKUA/fZGj4K-nZ68.jpg?size=745x1080&amp;quality=95&amp;sign=3953e1bd627fa25f7142cf112a805f06&amp;type=album"/>
          <p:cNvPicPr>
            <a:picLocks noChangeAspect="1" noChangeArrowheads="1"/>
          </p:cNvPicPr>
          <p:nvPr/>
        </p:nvPicPr>
        <p:blipFill>
          <a:blip r:embed="rId5" cstate="print">
            <a:lum bright="-10000" contrast="20000"/>
          </a:blip>
          <a:srcRect r="1630"/>
          <a:stretch>
            <a:fillRect/>
          </a:stretch>
        </p:blipFill>
        <p:spPr bwMode="auto">
          <a:xfrm>
            <a:off x="6572264" y="3714752"/>
            <a:ext cx="2000264" cy="294775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6" cstate="print">
            <a:lum bright="-10000" contrast="10000"/>
          </a:blip>
          <a:srcRect l="36786" t="19531" r="33565" b="6250"/>
          <a:stretch>
            <a:fillRect/>
          </a:stretch>
        </p:blipFill>
        <p:spPr bwMode="auto">
          <a:xfrm>
            <a:off x="6572264" y="857232"/>
            <a:ext cx="1928826" cy="271463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8597" y="214290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Рождественские сказки « Снежная королева»</a:t>
            </a:r>
            <a:endParaRPr lang="ru-RU" sz="28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 r="8173" b="14343"/>
          <a:stretch>
            <a:fillRect/>
          </a:stretch>
        </p:blipFill>
        <p:spPr bwMode="auto">
          <a:xfrm>
            <a:off x="285720" y="3643314"/>
            <a:ext cx="5429288" cy="284739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/>
          <a:srcRect l="37304" t="16588" r="22727" b="12321"/>
          <a:stretch>
            <a:fillRect/>
          </a:stretch>
        </p:blipFill>
        <p:spPr bwMode="auto">
          <a:xfrm>
            <a:off x="6072198" y="3643314"/>
            <a:ext cx="2857488" cy="28574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5" cstate="print"/>
          <a:srcRect l="3288" t="5848" r="11227" b="12280"/>
          <a:stretch>
            <a:fillRect/>
          </a:stretch>
        </p:blipFill>
        <p:spPr bwMode="auto">
          <a:xfrm>
            <a:off x="428596" y="840746"/>
            <a:ext cx="4857784" cy="2615730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6" cstate="print"/>
          <a:srcRect l="73609" t="30727" r="6076" b="24609"/>
          <a:stretch>
            <a:fillRect/>
          </a:stretch>
        </p:blipFill>
        <p:spPr bwMode="auto">
          <a:xfrm>
            <a:off x="6215074" y="714356"/>
            <a:ext cx="2357454" cy="2830769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14480" y="214290"/>
            <a:ext cx="5572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«Сказка про капризную Машеньку»</a:t>
            </a:r>
            <a:endParaRPr lang="ru-RU" sz="2800" dirty="0"/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214422"/>
            <a:ext cx="4214842" cy="4346556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8596" y="5857893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4"/>
              </a:rPr>
              <a:t>https://disk.yandex.ru/i/lgl8-4B6rAgcXQ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14480" y="214290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«Сказка </a:t>
            </a:r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</a:rPr>
              <a:t>весенняя»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889" y="375051"/>
            <a:ext cx="1976977" cy="28179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9" y="3568064"/>
            <a:ext cx="2262628" cy="32287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0355" y="737510"/>
            <a:ext cx="4200401" cy="2362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4" y="2479498"/>
            <a:ext cx="4223618" cy="2375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3767" y="4437031"/>
            <a:ext cx="4195123" cy="23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9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6" name="Picture 19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8975" r="2086"/>
          <a:stretch>
            <a:fillRect/>
          </a:stretch>
        </p:blipFill>
        <p:spPr bwMode="auto">
          <a:xfrm>
            <a:off x="184271" y="357166"/>
            <a:ext cx="8822219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1428736"/>
            <a:ext cx="5143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Развивающая предметно – пространственная среда</a:t>
            </a:r>
            <a:endParaRPr lang="ru-RU" sz="4800" b="1" cap="none" spc="0" dirty="0">
              <a:ln w="381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6" name="Picture 19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8975" r="2086"/>
          <a:stretch>
            <a:fillRect/>
          </a:stretch>
        </p:blipFill>
        <p:spPr bwMode="auto">
          <a:xfrm>
            <a:off x="184271" y="357166"/>
            <a:ext cx="8822219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2000240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Спасибо</a:t>
            </a:r>
          </a:p>
          <a:p>
            <a:pPr lvl="0" algn="ctr"/>
            <a:r>
              <a:rPr lang="ru-RU" sz="4800" b="1" dirty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з</a:t>
            </a:r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а</a:t>
            </a:r>
          </a:p>
          <a:p>
            <a:pPr lvl="0" algn="ctr"/>
            <a:r>
              <a:rPr lang="ru-RU" sz="4800" b="1" dirty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в</a:t>
            </a:r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rgbClr val="8064A2">
                    <a:lumMod val="40000"/>
                    <a:lumOff val="60000"/>
                  </a:srgbClr>
                </a:solidFill>
              </a:rPr>
              <a:t>нимание!</a:t>
            </a:r>
            <a:endParaRPr lang="ru-RU" sz="4800" b="1" dirty="0">
              <a:ln w="381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 l="12131" t="11281" r="9528"/>
          <a:stretch>
            <a:fillRect/>
          </a:stretch>
        </p:blipFill>
        <p:spPr bwMode="auto">
          <a:xfrm>
            <a:off x="214282" y="3571876"/>
            <a:ext cx="5786478" cy="2947746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22007" r="24811" b="5417"/>
          <a:stretch>
            <a:fillRect/>
          </a:stretch>
        </p:blipFill>
        <p:spPr bwMode="auto">
          <a:xfrm>
            <a:off x="428596" y="214290"/>
            <a:ext cx="3652484" cy="3071833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 l="31290" t="3770" r="30702" b="4694"/>
          <a:stretch>
            <a:fillRect/>
          </a:stretch>
        </p:blipFill>
        <p:spPr bwMode="auto">
          <a:xfrm>
            <a:off x="6286512" y="3571876"/>
            <a:ext cx="2587718" cy="2887287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214290"/>
            <a:ext cx="3360153" cy="2928958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66"/>
            <a:ext cx="6357982" cy="2931517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6084" name="Picture 4" descr="C:\Users\asus\Desktop\цветные тени\17379323012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3500438"/>
            <a:ext cx="6987735" cy="314327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23571" name="Picture 19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8975" r="2086"/>
          <a:stretch>
            <a:fillRect/>
          </a:stretch>
        </p:blipFill>
        <p:spPr bwMode="auto">
          <a:xfrm>
            <a:off x="184271" y="357166"/>
            <a:ext cx="8822219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0" y="1142984"/>
            <a:ext cx="500062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Фестиваль </a:t>
            </a:r>
          </a:p>
          <a:p>
            <a:pPr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« Золотая маска</a:t>
            </a:r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5400" b="1" cap="none" spc="0" dirty="0" smtClean="0">
                <a:ln w="381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2023</a:t>
            </a:r>
          </a:p>
          <a:p>
            <a:pPr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«День земли»</a:t>
            </a:r>
            <a:endParaRPr lang="ru-RU" sz="5400" b="1" cap="none" spc="0" dirty="0">
              <a:ln w="381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4" name="Picture 7" descr="C:\Users\asus\Desktop\все\рабочий стол\ТЕАТРАЛИЗАЦИЯ\золотая маска ИА\1682024129172.jpg"/>
          <p:cNvPicPr>
            <a:picLocks noChangeAspect="1" noChangeArrowheads="1"/>
          </p:cNvPicPr>
          <p:nvPr/>
        </p:nvPicPr>
        <p:blipFill>
          <a:blip r:embed="rId3" cstate="print"/>
          <a:srcRect t="26172" b="13786"/>
          <a:stretch>
            <a:fillRect/>
          </a:stretch>
        </p:blipFill>
        <p:spPr bwMode="auto">
          <a:xfrm>
            <a:off x="285720" y="214290"/>
            <a:ext cx="3857620" cy="294997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36866" name="Picture 2" descr="C:\Users\asus\Desktop\все\рабочий стол\ТЕАТРАЛИЗАЦИЯ\золотая маска ИА\1682024129196.jpg"/>
          <p:cNvPicPr>
            <a:picLocks noChangeAspect="1" noChangeArrowheads="1"/>
          </p:cNvPicPr>
          <p:nvPr/>
        </p:nvPicPr>
        <p:blipFill>
          <a:blip r:embed="rId4" cstate="print"/>
          <a:srcRect l="9945" b="9674"/>
          <a:stretch>
            <a:fillRect/>
          </a:stretch>
        </p:blipFill>
        <p:spPr bwMode="auto">
          <a:xfrm>
            <a:off x="4857752" y="214290"/>
            <a:ext cx="3881422" cy="292895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36867" name="Picture 3" descr="C:\Users\asus\Desktop\все\рабочий стол\ТЕАТРАЛИЗАЦИЯ\золотая маска ИА\1682024129206.jpg"/>
          <p:cNvPicPr>
            <a:picLocks noChangeAspect="1" noChangeArrowheads="1"/>
          </p:cNvPicPr>
          <p:nvPr/>
        </p:nvPicPr>
        <p:blipFill>
          <a:blip r:embed="rId5" cstate="print"/>
          <a:srcRect r="5468"/>
          <a:stretch>
            <a:fillRect/>
          </a:stretch>
        </p:blipFill>
        <p:spPr bwMode="auto">
          <a:xfrm>
            <a:off x="214282" y="3500438"/>
            <a:ext cx="5027408" cy="299150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36874" name="Picture 10" descr="https://sun9-79.userapi.com/impg/N4JQaJitWiWg57LLHHdkqfbZ8cXvf7jnRCdY1Q/Ej82gFFPt6E.jpg?size=1156x868&amp;quality=95&amp;sign=d59238832d82361a2d776c82dee38385&amp;type=album"/>
          <p:cNvPicPr>
            <a:picLocks noChangeAspect="1" noChangeArrowheads="1"/>
          </p:cNvPicPr>
          <p:nvPr/>
        </p:nvPicPr>
        <p:blipFill>
          <a:blip r:embed="rId6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5572132" y="3571876"/>
            <a:ext cx="3286148" cy="285752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4" name="Picture 4" descr="C:\Users\asus\Desktop\все\рабочий стол\ТЕАТРАЛИЗАЦИЯ\золотая маска ИА\1682024129186.jpg"/>
          <p:cNvPicPr>
            <a:picLocks noChangeAspect="1" noChangeArrowheads="1"/>
          </p:cNvPicPr>
          <p:nvPr/>
        </p:nvPicPr>
        <p:blipFill>
          <a:blip r:embed="rId3" cstate="print"/>
          <a:srcRect t="21661" r="10108" b="6137"/>
          <a:stretch>
            <a:fillRect/>
          </a:stretch>
        </p:blipFill>
        <p:spPr bwMode="auto">
          <a:xfrm>
            <a:off x="285720" y="214290"/>
            <a:ext cx="4862069" cy="2928958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22533" name="Picture 5" descr="C:\Users\asus\Desktop\все\рабочий стол\ТЕАТРАЛИЗАЦИЯ\золотая маска ИА\1682024129211.jpg"/>
          <p:cNvPicPr>
            <a:picLocks noChangeAspect="1" noChangeArrowheads="1"/>
          </p:cNvPicPr>
          <p:nvPr/>
        </p:nvPicPr>
        <p:blipFill>
          <a:blip r:embed="rId4" cstate="print"/>
          <a:srcRect l="10156" t="6117" r="2187" b="17243"/>
          <a:stretch>
            <a:fillRect/>
          </a:stretch>
        </p:blipFill>
        <p:spPr bwMode="auto">
          <a:xfrm>
            <a:off x="214282" y="3357562"/>
            <a:ext cx="4929222" cy="3232277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10" name="Picture 8" descr="https://sun9-14.userapi.com/impg/Em1Bc_1sWDcJbHV4c-1FSXZF0XumvG-nPtbt0Q/RpQFb0zuLWc.jpg?size=811x1080&amp;quality=95&amp;sign=798f805bebd38d3e780910011619c21b&amp;type=album"/>
          <p:cNvPicPr>
            <a:picLocks noChangeAspect="1" noChangeArrowheads="1"/>
          </p:cNvPicPr>
          <p:nvPr/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643570" y="1142984"/>
            <a:ext cx="3214710" cy="428099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23571" name="Picture 19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8975" r="2086"/>
          <a:stretch>
            <a:fillRect/>
          </a:stretch>
        </p:blipFill>
        <p:spPr bwMode="auto">
          <a:xfrm>
            <a:off x="184271" y="357166"/>
            <a:ext cx="8822219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0" y="1142984"/>
            <a:ext cx="500062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Фестиваль </a:t>
            </a:r>
          </a:p>
          <a:p>
            <a:pPr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« Золотая маска</a:t>
            </a:r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5400" b="1" cap="none" spc="0" dirty="0" smtClean="0">
                <a:ln w="381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2024</a:t>
            </a:r>
          </a:p>
          <a:p>
            <a:pPr algn="ctr"/>
            <a:r>
              <a:rPr lang="ru-RU" sz="5400" b="1" dirty="0" smtClean="0">
                <a:ln w="381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«Космос»</a:t>
            </a:r>
            <a:endParaRPr lang="ru-RU" sz="5400" b="1" cap="none" spc="0" dirty="0">
              <a:ln w="381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AutoShape 11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AutoShape 13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AutoShape 15" descr="https://cultmir.ru/wp-content/uploads/fon-prazdnik-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  <p:pic>
        <p:nvPicPr>
          <p:cNvPr id="38914" name="Picture 2" descr="https://sun9-5.userapi.com/impg/TDcOuOOFUAF7tyVRbuTFOSsUcbDLyszboqkeUQ/v8C4IDgVW2A.jpg?size=1280x1043&amp;quality=95&amp;sign=3d70c4ee12d0eb9c73886729b1829c87&amp;type=album"/>
          <p:cNvPicPr>
            <a:picLocks noChangeAspect="1" noChangeArrowheads="1"/>
          </p:cNvPicPr>
          <p:nvPr/>
        </p:nvPicPr>
        <p:blipFill>
          <a:blip r:embed="rId3" cstate="print"/>
          <a:srcRect l="2638" t="24820" r="4153"/>
          <a:stretch>
            <a:fillRect/>
          </a:stretch>
        </p:blipFill>
        <p:spPr bwMode="auto">
          <a:xfrm>
            <a:off x="285720" y="214290"/>
            <a:ext cx="4714908" cy="309877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38916" name="Picture 4" descr="https://sun9-50.userapi.com/impg/twPq6LYWggv7w218jZBxAJMc7_aZqxlYdDV0KA/cD2tP7RCrRE.jpg?size=1132x961&amp;quality=95&amp;sign=902dee898ef12a927a314b3e3b4657bf&amp;type=album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t="28590"/>
          <a:stretch>
            <a:fillRect/>
          </a:stretch>
        </p:blipFill>
        <p:spPr bwMode="auto">
          <a:xfrm>
            <a:off x="3786182" y="3543746"/>
            <a:ext cx="5143536" cy="311816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9" name="Picture 4" descr="https://sun9-10.userapi.com/impg/34OXDcdHOQ9WMiwSrdK8EvROjHflwzu9BXuDTw/nTrOA1_dDqY.jpg?size=809x1080&amp;quality=95&amp;sign=270fcf807205f4aa1888a2e268389652&amp;type=album"/>
          <p:cNvPicPr>
            <a:picLocks noChangeAspect="1" noChangeArrowheads="1"/>
          </p:cNvPicPr>
          <p:nvPr/>
        </p:nvPicPr>
        <p:blipFill>
          <a:blip r:embed="rId5" cstate="print">
            <a:lum bright="-10000" contrast="10000"/>
          </a:blip>
          <a:srcRect l="2174" t="1628" r="4348"/>
          <a:stretch>
            <a:fillRect/>
          </a:stretch>
        </p:blipFill>
        <p:spPr bwMode="auto">
          <a:xfrm>
            <a:off x="6072198" y="100361"/>
            <a:ext cx="2357454" cy="331190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10" name="Picture 6" descr="https://sun9-1.userapi.com/impg/ASQbGEe7q6D_O1n1rwQUkEIEwrrC4YKy60KgxQ/rpIfG0zwPUI.jpg?size=755x1080&amp;quality=95&amp;sign=dfcc5761d07f633e8f8ecd973db9a409&amp;type=album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928661" y="3571876"/>
            <a:ext cx="2147439" cy="307183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145</Words>
  <Application>Microsoft Office PowerPoint</Application>
  <PresentationFormat>Экран (4:3)</PresentationFormat>
  <Paragraphs>35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User</cp:lastModifiedBy>
  <cp:revision>7</cp:revision>
  <dcterms:created xsi:type="dcterms:W3CDTF">2025-01-26T19:15:52Z</dcterms:created>
  <dcterms:modified xsi:type="dcterms:W3CDTF">2026-01-09T14:28:19Z</dcterms:modified>
</cp:coreProperties>
</file>