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314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7000" r="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8" name="Freeform 6"/>
          <p:cNvSpPr>
            <a:spLocks/>
          </p:cNvSpPr>
          <p:nvPr/>
        </p:nvSpPr>
        <p:spPr bwMode="auto">
          <a:xfrm>
            <a:off x="0" y="4952"/>
            <a:ext cx="2746500" cy="2309934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7000" r="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8" name="Freeform 6"/>
          <p:cNvSpPr>
            <a:spLocks/>
          </p:cNvSpPr>
          <p:nvPr/>
        </p:nvSpPr>
        <p:spPr bwMode="auto">
          <a:xfrm>
            <a:off x="0" y="4952"/>
            <a:ext cx="2746500" cy="2309934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9" name="Freeform 7"/>
          <p:cNvSpPr>
            <a:spLocks/>
          </p:cNvSpPr>
          <p:nvPr/>
        </p:nvSpPr>
        <p:spPr bwMode="auto">
          <a:xfrm>
            <a:off x="4239341" y="0"/>
            <a:ext cx="2658524" cy="2624361"/>
          </a:xfrm>
          <a:custGeom>
            <a:avLst/>
            <a:gdLst/>
            <a:ahLst/>
            <a:cxnLst>
              <a:cxn ang="0">
                <a:pos x="56" y="87"/>
              </a:cxn>
              <a:cxn ang="0">
                <a:pos x="34" y="127"/>
              </a:cxn>
              <a:cxn ang="0">
                <a:pos x="7" y="175"/>
              </a:cxn>
              <a:cxn ang="0">
                <a:pos x="39" y="185"/>
              </a:cxn>
              <a:cxn ang="0">
                <a:pos x="57" y="207"/>
              </a:cxn>
              <a:cxn ang="0">
                <a:pos x="52" y="393"/>
              </a:cxn>
              <a:cxn ang="0">
                <a:pos x="153" y="400"/>
              </a:cxn>
              <a:cxn ang="0">
                <a:pos x="146" y="426"/>
              </a:cxn>
              <a:cxn ang="0">
                <a:pos x="174" y="445"/>
              </a:cxn>
              <a:cxn ang="0">
                <a:pos x="223" y="436"/>
              </a:cxn>
              <a:cxn ang="0">
                <a:pos x="198" y="398"/>
              </a:cxn>
              <a:cxn ang="0">
                <a:pos x="406" y="390"/>
              </a:cxn>
              <a:cxn ang="0">
                <a:pos x="400" y="286"/>
              </a:cxn>
              <a:cxn ang="0">
                <a:pos x="372" y="259"/>
              </a:cxn>
              <a:cxn ang="0">
                <a:pos x="366" y="198"/>
              </a:cxn>
              <a:cxn ang="0">
                <a:pos x="388" y="211"/>
              </a:cxn>
              <a:cxn ang="0">
                <a:pos x="400" y="218"/>
              </a:cxn>
              <a:cxn ang="0">
                <a:pos x="401" y="57"/>
              </a:cxn>
              <a:cxn ang="0">
                <a:pos x="399" y="0"/>
              </a:cxn>
              <a:cxn ang="0">
                <a:pos x="43" y="0"/>
              </a:cxn>
              <a:cxn ang="0">
                <a:pos x="56" y="87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0" name="Freeform 8"/>
          <p:cNvSpPr>
            <a:spLocks/>
          </p:cNvSpPr>
          <p:nvPr/>
        </p:nvSpPr>
        <p:spPr bwMode="auto">
          <a:xfrm>
            <a:off x="2221393" y="0"/>
            <a:ext cx="2446831" cy="2636741"/>
          </a:xfrm>
          <a:custGeom>
            <a:avLst/>
            <a:gdLst/>
            <a:ahLst/>
            <a:cxnLst>
              <a:cxn ang="0">
                <a:pos x="13" y="154"/>
              </a:cxn>
              <a:cxn ang="0">
                <a:pos x="14" y="225"/>
              </a:cxn>
              <a:cxn ang="0">
                <a:pos x="45" y="235"/>
              </a:cxn>
              <a:cxn ang="0">
                <a:pos x="74" y="230"/>
              </a:cxn>
              <a:cxn ang="0">
                <a:pos x="67" y="272"/>
              </a:cxn>
              <a:cxn ang="0">
                <a:pos x="40" y="294"/>
              </a:cxn>
              <a:cxn ang="0">
                <a:pos x="10" y="286"/>
              </a:cxn>
              <a:cxn ang="0">
                <a:pos x="11" y="395"/>
              </a:cxn>
              <a:cxn ang="0">
                <a:pos x="114" y="397"/>
              </a:cxn>
              <a:cxn ang="0">
                <a:pos x="137" y="410"/>
              </a:cxn>
              <a:cxn ang="0">
                <a:pos x="129" y="436"/>
              </a:cxn>
              <a:cxn ang="0">
                <a:pos x="178" y="443"/>
              </a:cxn>
              <a:cxn ang="0">
                <a:pos x="180" y="406"/>
              </a:cxn>
              <a:cxn ang="0">
                <a:pos x="224" y="387"/>
              </a:cxn>
              <a:cxn ang="0">
                <a:pos x="363" y="393"/>
              </a:cxn>
              <a:cxn ang="0">
                <a:pos x="368" y="207"/>
              </a:cxn>
              <a:cxn ang="0">
                <a:pos x="350" y="185"/>
              </a:cxn>
              <a:cxn ang="0">
                <a:pos x="318" y="175"/>
              </a:cxn>
              <a:cxn ang="0">
                <a:pos x="345" y="127"/>
              </a:cxn>
              <a:cxn ang="0">
                <a:pos x="367" y="87"/>
              </a:cxn>
              <a:cxn ang="0">
                <a:pos x="354" y="0"/>
              </a:cxn>
              <a:cxn ang="0">
                <a:pos x="9" y="0"/>
              </a:cxn>
              <a:cxn ang="0">
                <a:pos x="13" y="154"/>
              </a:cxn>
            </a:cxnLst>
            <a:rect l="0" t="0" r="r" b="b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1" name="Freeform 9"/>
          <p:cNvSpPr>
            <a:spLocks/>
          </p:cNvSpPr>
          <p:nvPr/>
        </p:nvSpPr>
        <p:spPr bwMode="auto">
          <a:xfrm>
            <a:off x="6460734" y="0"/>
            <a:ext cx="2683266" cy="2314885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2" name="Freeform 10"/>
          <p:cNvSpPr>
            <a:spLocks/>
          </p:cNvSpPr>
          <p:nvPr/>
        </p:nvSpPr>
        <p:spPr bwMode="auto">
          <a:xfrm>
            <a:off x="4506019" y="2228231"/>
            <a:ext cx="2741000" cy="2374305"/>
          </a:xfrm>
          <a:custGeom>
            <a:avLst/>
            <a:gdLst/>
            <a:ahLst/>
            <a:cxnLst>
              <a:cxn ang="0">
                <a:pos x="157" y="17"/>
              </a:cxn>
              <a:cxn ang="0">
                <a:pos x="182" y="55"/>
              </a:cxn>
              <a:cxn ang="0">
                <a:pos x="133" y="64"/>
              </a:cxn>
              <a:cxn ang="0">
                <a:pos x="105" y="45"/>
              </a:cxn>
              <a:cxn ang="0">
                <a:pos x="112" y="19"/>
              </a:cxn>
              <a:cxn ang="0">
                <a:pos x="11" y="12"/>
              </a:cxn>
              <a:cxn ang="0">
                <a:pos x="13" y="162"/>
              </a:cxn>
              <a:cxn ang="0">
                <a:pos x="9" y="235"/>
              </a:cxn>
              <a:cxn ang="0">
                <a:pos x="33" y="256"/>
              </a:cxn>
              <a:cxn ang="0">
                <a:pos x="67" y="248"/>
              </a:cxn>
              <a:cxn ang="0">
                <a:pos x="62" y="285"/>
              </a:cxn>
              <a:cxn ang="0">
                <a:pos x="34" y="316"/>
              </a:cxn>
              <a:cxn ang="0">
                <a:pos x="18" y="299"/>
              </a:cxn>
              <a:cxn ang="0">
                <a:pos x="5" y="299"/>
              </a:cxn>
              <a:cxn ang="0">
                <a:pos x="12" y="399"/>
              </a:cxn>
              <a:cxn ang="0">
                <a:pos x="85" y="392"/>
              </a:cxn>
              <a:cxn ang="0">
                <a:pos x="145" y="368"/>
              </a:cxn>
              <a:cxn ang="0">
                <a:pos x="146" y="337"/>
              </a:cxn>
              <a:cxn ang="0">
                <a:pos x="201" y="334"/>
              </a:cxn>
              <a:cxn ang="0">
                <a:pos x="198" y="364"/>
              </a:cxn>
              <a:cxn ang="0">
                <a:pos x="252" y="392"/>
              </a:cxn>
              <a:cxn ang="0">
                <a:pos x="363" y="401"/>
              </a:cxn>
              <a:cxn ang="0">
                <a:pos x="364" y="246"/>
              </a:cxn>
              <a:cxn ang="0">
                <a:pos x="384" y="199"/>
              </a:cxn>
              <a:cxn ang="0">
                <a:pos x="417" y="196"/>
              </a:cxn>
              <a:cxn ang="0">
                <a:pos x="408" y="157"/>
              </a:cxn>
              <a:cxn ang="0">
                <a:pos x="372" y="159"/>
              </a:cxn>
              <a:cxn ang="0">
                <a:pos x="367" y="125"/>
              </a:cxn>
              <a:cxn ang="0">
                <a:pos x="365" y="9"/>
              </a:cxn>
              <a:cxn ang="0">
                <a:pos x="157" y="17"/>
              </a:cxn>
            </a:cxnLst>
            <a:rect l="0" t="0" r="r" b="b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3" name="Freeform 11"/>
          <p:cNvSpPr>
            <a:spLocks/>
          </p:cNvSpPr>
          <p:nvPr/>
        </p:nvSpPr>
        <p:spPr bwMode="auto">
          <a:xfrm>
            <a:off x="1949218" y="2233183"/>
            <a:ext cx="3037919" cy="2743200"/>
          </a:xfrm>
          <a:custGeom>
            <a:avLst/>
            <a:gdLst/>
            <a:ahLst/>
            <a:cxnLst>
              <a:cxn ang="0">
                <a:pos x="399" y="298"/>
              </a:cxn>
              <a:cxn ang="0">
                <a:pos x="412" y="298"/>
              </a:cxn>
              <a:cxn ang="0">
                <a:pos x="428" y="315"/>
              </a:cxn>
              <a:cxn ang="0">
                <a:pos x="456" y="284"/>
              </a:cxn>
              <a:cxn ang="0">
                <a:pos x="461" y="247"/>
              </a:cxn>
              <a:cxn ang="0">
                <a:pos x="427" y="255"/>
              </a:cxn>
              <a:cxn ang="0">
                <a:pos x="403" y="234"/>
              </a:cxn>
              <a:cxn ang="0">
                <a:pos x="407" y="161"/>
              </a:cxn>
              <a:cxn ang="0">
                <a:pos x="405" y="11"/>
              </a:cxn>
              <a:cxn ang="0">
                <a:pos x="266" y="5"/>
              </a:cxn>
              <a:cxn ang="0">
                <a:pos x="222" y="24"/>
              </a:cxn>
              <a:cxn ang="0">
                <a:pos x="220" y="61"/>
              </a:cxn>
              <a:cxn ang="0">
                <a:pos x="171" y="54"/>
              </a:cxn>
              <a:cxn ang="0">
                <a:pos x="179" y="28"/>
              </a:cxn>
              <a:cxn ang="0">
                <a:pos x="156" y="15"/>
              </a:cxn>
              <a:cxn ang="0">
                <a:pos x="53" y="13"/>
              </a:cxn>
              <a:cxn ang="0">
                <a:pos x="52" y="192"/>
              </a:cxn>
              <a:cxn ang="0">
                <a:pos x="57" y="278"/>
              </a:cxn>
              <a:cxn ang="0">
                <a:pos x="40" y="287"/>
              </a:cxn>
              <a:cxn ang="0">
                <a:pos x="11" y="291"/>
              </a:cxn>
              <a:cxn ang="0">
                <a:pos x="17" y="340"/>
              </a:cxn>
              <a:cxn ang="0">
                <a:pos x="40" y="335"/>
              </a:cxn>
              <a:cxn ang="0">
                <a:pos x="58" y="326"/>
              </a:cxn>
              <a:cxn ang="0">
                <a:pos x="53" y="403"/>
              </a:cxn>
              <a:cxn ang="0">
                <a:pos x="185" y="398"/>
              </a:cxn>
              <a:cxn ang="0">
                <a:pos x="243" y="428"/>
              </a:cxn>
              <a:cxn ang="0">
                <a:pos x="258" y="465"/>
              </a:cxn>
              <a:cxn ang="0">
                <a:pos x="306" y="441"/>
              </a:cxn>
              <a:cxn ang="0">
                <a:pos x="286" y="418"/>
              </a:cxn>
              <a:cxn ang="0">
                <a:pos x="333" y="397"/>
              </a:cxn>
              <a:cxn ang="0">
                <a:pos x="406" y="398"/>
              </a:cxn>
              <a:cxn ang="0">
                <a:pos x="399" y="298"/>
              </a:cxn>
            </a:cxnLst>
            <a:rect l="0" t="0" r="r" b="b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6" name="Freeform 14"/>
          <p:cNvSpPr>
            <a:spLocks/>
          </p:cNvSpPr>
          <p:nvPr/>
        </p:nvSpPr>
        <p:spPr bwMode="auto">
          <a:xfrm>
            <a:off x="6735658" y="1871714"/>
            <a:ext cx="2408342" cy="3015539"/>
          </a:xfrm>
          <a:custGeom>
            <a:avLst/>
            <a:gdLst/>
            <a:ahLst/>
            <a:cxnLst>
              <a:cxn ang="0">
                <a:pos x="222" y="65"/>
              </a:cxn>
              <a:cxn ang="0">
                <a:pos x="204" y="33"/>
              </a:cxn>
              <a:cxn ang="0">
                <a:pos x="179" y="6"/>
              </a:cxn>
              <a:cxn ang="0">
                <a:pos x="130" y="16"/>
              </a:cxn>
              <a:cxn ang="0">
                <a:pos x="157" y="43"/>
              </a:cxn>
              <a:cxn ang="0">
                <a:pos x="119" y="71"/>
              </a:cxn>
              <a:cxn ang="0">
                <a:pos x="22" y="70"/>
              </a:cxn>
              <a:cxn ang="0">
                <a:pos x="24" y="186"/>
              </a:cxn>
              <a:cxn ang="0">
                <a:pos x="29" y="220"/>
              </a:cxn>
              <a:cxn ang="0">
                <a:pos x="65" y="218"/>
              </a:cxn>
              <a:cxn ang="0">
                <a:pos x="74" y="257"/>
              </a:cxn>
              <a:cxn ang="0">
                <a:pos x="41" y="260"/>
              </a:cxn>
              <a:cxn ang="0">
                <a:pos x="21" y="307"/>
              </a:cxn>
              <a:cxn ang="0">
                <a:pos x="20" y="462"/>
              </a:cxn>
              <a:cxn ang="0">
                <a:pos x="119" y="466"/>
              </a:cxn>
              <a:cxn ang="0">
                <a:pos x="111" y="493"/>
              </a:cxn>
              <a:cxn ang="0">
                <a:pos x="140" y="512"/>
              </a:cxn>
              <a:cxn ang="0">
                <a:pos x="189" y="503"/>
              </a:cxn>
              <a:cxn ang="0">
                <a:pos x="163" y="465"/>
              </a:cxn>
              <a:cxn ang="0">
                <a:pos x="371" y="472"/>
              </a:cxn>
              <a:cxn ang="0">
                <a:pos x="371" y="58"/>
              </a:cxn>
              <a:cxn ang="0">
                <a:pos x="222" y="65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7" name="Freeform 15"/>
          <p:cNvSpPr>
            <a:spLocks/>
          </p:cNvSpPr>
          <p:nvPr/>
        </p:nvSpPr>
        <p:spPr bwMode="auto">
          <a:xfrm>
            <a:off x="2202149" y="4513407"/>
            <a:ext cx="2446831" cy="2344593"/>
          </a:xfrm>
          <a:custGeom>
            <a:avLst/>
            <a:gdLst/>
            <a:ahLst/>
            <a:cxnLst>
              <a:cxn ang="0">
                <a:pos x="363" y="321"/>
              </a:cxn>
              <a:cxn ang="0">
                <a:pos x="368" y="243"/>
              </a:cxn>
              <a:cxn ang="0">
                <a:pos x="350" y="248"/>
              </a:cxn>
              <a:cxn ang="0">
                <a:pos x="321" y="258"/>
              </a:cxn>
              <a:cxn ang="0">
                <a:pos x="311" y="220"/>
              </a:cxn>
              <a:cxn ang="0">
                <a:pos x="334" y="204"/>
              </a:cxn>
              <a:cxn ang="0">
                <a:pos x="356" y="193"/>
              </a:cxn>
              <a:cxn ang="0">
                <a:pos x="368" y="121"/>
              </a:cxn>
              <a:cxn ang="0">
                <a:pos x="367" y="8"/>
              </a:cxn>
              <a:cxn ang="0">
                <a:pos x="294" y="7"/>
              </a:cxn>
              <a:cxn ang="0">
                <a:pos x="247" y="28"/>
              </a:cxn>
              <a:cxn ang="0">
                <a:pos x="267" y="51"/>
              </a:cxn>
              <a:cxn ang="0">
                <a:pos x="219" y="75"/>
              </a:cxn>
              <a:cxn ang="0">
                <a:pos x="204" y="38"/>
              </a:cxn>
              <a:cxn ang="0">
                <a:pos x="146" y="8"/>
              </a:cxn>
              <a:cxn ang="0">
                <a:pos x="14" y="13"/>
              </a:cxn>
              <a:cxn ang="0">
                <a:pos x="3" y="133"/>
              </a:cxn>
              <a:cxn ang="0">
                <a:pos x="24" y="175"/>
              </a:cxn>
              <a:cxn ang="0">
                <a:pos x="44" y="148"/>
              </a:cxn>
              <a:cxn ang="0">
                <a:pos x="66" y="184"/>
              </a:cxn>
              <a:cxn ang="0">
                <a:pos x="31" y="227"/>
              </a:cxn>
              <a:cxn ang="0">
                <a:pos x="2" y="255"/>
              </a:cxn>
              <a:cxn ang="0">
                <a:pos x="15" y="401"/>
              </a:cxn>
              <a:cxn ang="0">
                <a:pos x="372" y="401"/>
              </a:cxn>
              <a:cxn ang="0">
                <a:pos x="363" y="321"/>
              </a:cxn>
            </a:cxnLst>
            <a:rect l="0" t="0" r="r" b="b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8" name="Freeform 16"/>
          <p:cNvSpPr>
            <a:spLocks/>
          </p:cNvSpPr>
          <p:nvPr/>
        </p:nvSpPr>
        <p:spPr bwMode="auto">
          <a:xfrm>
            <a:off x="0" y="4461414"/>
            <a:ext cx="2650275" cy="2396586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9" name="Freeform 17"/>
          <p:cNvSpPr>
            <a:spLocks/>
          </p:cNvSpPr>
          <p:nvPr/>
        </p:nvSpPr>
        <p:spPr bwMode="auto">
          <a:xfrm>
            <a:off x="0" y="1918755"/>
            <a:ext cx="2441333" cy="2946217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7000" r="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8" name="Freeform 6"/>
          <p:cNvSpPr>
            <a:spLocks/>
          </p:cNvSpPr>
          <p:nvPr/>
        </p:nvSpPr>
        <p:spPr bwMode="auto">
          <a:xfrm>
            <a:off x="0" y="4952"/>
            <a:ext cx="2746500" cy="2309934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9" name="Freeform 7"/>
          <p:cNvSpPr>
            <a:spLocks/>
          </p:cNvSpPr>
          <p:nvPr/>
        </p:nvSpPr>
        <p:spPr bwMode="auto">
          <a:xfrm>
            <a:off x="4239341" y="0"/>
            <a:ext cx="2658524" cy="2624361"/>
          </a:xfrm>
          <a:custGeom>
            <a:avLst/>
            <a:gdLst/>
            <a:ahLst/>
            <a:cxnLst>
              <a:cxn ang="0">
                <a:pos x="56" y="87"/>
              </a:cxn>
              <a:cxn ang="0">
                <a:pos x="34" y="127"/>
              </a:cxn>
              <a:cxn ang="0">
                <a:pos x="7" y="175"/>
              </a:cxn>
              <a:cxn ang="0">
                <a:pos x="39" y="185"/>
              </a:cxn>
              <a:cxn ang="0">
                <a:pos x="57" y="207"/>
              </a:cxn>
              <a:cxn ang="0">
                <a:pos x="52" y="393"/>
              </a:cxn>
              <a:cxn ang="0">
                <a:pos x="153" y="400"/>
              </a:cxn>
              <a:cxn ang="0">
                <a:pos x="146" y="426"/>
              </a:cxn>
              <a:cxn ang="0">
                <a:pos x="174" y="445"/>
              </a:cxn>
              <a:cxn ang="0">
                <a:pos x="223" y="436"/>
              </a:cxn>
              <a:cxn ang="0">
                <a:pos x="198" y="398"/>
              </a:cxn>
              <a:cxn ang="0">
                <a:pos x="406" y="390"/>
              </a:cxn>
              <a:cxn ang="0">
                <a:pos x="400" y="286"/>
              </a:cxn>
              <a:cxn ang="0">
                <a:pos x="372" y="259"/>
              </a:cxn>
              <a:cxn ang="0">
                <a:pos x="366" y="198"/>
              </a:cxn>
              <a:cxn ang="0">
                <a:pos x="388" y="211"/>
              </a:cxn>
              <a:cxn ang="0">
                <a:pos x="400" y="218"/>
              </a:cxn>
              <a:cxn ang="0">
                <a:pos x="401" y="57"/>
              </a:cxn>
              <a:cxn ang="0">
                <a:pos x="399" y="0"/>
              </a:cxn>
              <a:cxn ang="0">
                <a:pos x="43" y="0"/>
              </a:cxn>
              <a:cxn ang="0">
                <a:pos x="56" y="87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0" name="Freeform 8"/>
          <p:cNvSpPr>
            <a:spLocks/>
          </p:cNvSpPr>
          <p:nvPr/>
        </p:nvSpPr>
        <p:spPr bwMode="auto">
          <a:xfrm>
            <a:off x="2221393" y="0"/>
            <a:ext cx="2446831" cy="2636741"/>
          </a:xfrm>
          <a:custGeom>
            <a:avLst/>
            <a:gdLst/>
            <a:ahLst/>
            <a:cxnLst>
              <a:cxn ang="0">
                <a:pos x="13" y="154"/>
              </a:cxn>
              <a:cxn ang="0">
                <a:pos x="14" y="225"/>
              </a:cxn>
              <a:cxn ang="0">
                <a:pos x="45" y="235"/>
              </a:cxn>
              <a:cxn ang="0">
                <a:pos x="74" y="230"/>
              </a:cxn>
              <a:cxn ang="0">
                <a:pos x="67" y="272"/>
              </a:cxn>
              <a:cxn ang="0">
                <a:pos x="40" y="294"/>
              </a:cxn>
              <a:cxn ang="0">
                <a:pos x="10" y="286"/>
              </a:cxn>
              <a:cxn ang="0">
                <a:pos x="11" y="395"/>
              </a:cxn>
              <a:cxn ang="0">
                <a:pos x="114" y="397"/>
              </a:cxn>
              <a:cxn ang="0">
                <a:pos x="137" y="410"/>
              </a:cxn>
              <a:cxn ang="0">
                <a:pos x="129" y="436"/>
              </a:cxn>
              <a:cxn ang="0">
                <a:pos x="178" y="443"/>
              </a:cxn>
              <a:cxn ang="0">
                <a:pos x="180" y="406"/>
              </a:cxn>
              <a:cxn ang="0">
                <a:pos x="224" y="387"/>
              </a:cxn>
              <a:cxn ang="0">
                <a:pos x="363" y="393"/>
              </a:cxn>
              <a:cxn ang="0">
                <a:pos x="368" y="207"/>
              </a:cxn>
              <a:cxn ang="0">
                <a:pos x="350" y="185"/>
              </a:cxn>
              <a:cxn ang="0">
                <a:pos x="318" y="175"/>
              </a:cxn>
              <a:cxn ang="0">
                <a:pos x="345" y="127"/>
              </a:cxn>
              <a:cxn ang="0">
                <a:pos x="367" y="87"/>
              </a:cxn>
              <a:cxn ang="0">
                <a:pos x="354" y="0"/>
              </a:cxn>
              <a:cxn ang="0">
                <a:pos x="9" y="0"/>
              </a:cxn>
              <a:cxn ang="0">
                <a:pos x="13" y="154"/>
              </a:cxn>
            </a:cxnLst>
            <a:rect l="0" t="0" r="r" b="b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1" name="Freeform 9"/>
          <p:cNvSpPr>
            <a:spLocks/>
          </p:cNvSpPr>
          <p:nvPr/>
        </p:nvSpPr>
        <p:spPr bwMode="auto">
          <a:xfrm>
            <a:off x="6460734" y="0"/>
            <a:ext cx="2683266" cy="2314885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2" name="Freeform 10"/>
          <p:cNvSpPr>
            <a:spLocks/>
          </p:cNvSpPr>
          <p:nvPr/>
        </p:nvSpPr>
        <p:spPr bwMode="auto">
          <a:xfrm>
            <a:off x="4506019" y="2228231"/>
            <a:ext cx="2741000" cy="2374305"/>
          </a:xfrm>
          <a:custGeom>
            <a:avLst/>
            <a:gdLst/>
            <a:ahLst/>
            <a:cxnLst>
              <a:cxn ang="0">
                <a:pos x="157" y="17"/>
              </a:cxn>
              <a:cxn ang="0">
                <a:pos x="182" y="55"/>
              </a:cxn>
              <a:cxn ang="0">
                <a:pos x="133" y="64"/>
              </a:cxn>
              <a:cxn ang="0">
                <a:pos x="105" y="45"/>
              </a:cxn>
              <a:cxn ang="0">
                <a:pos x="112" y="19"/>
              </a:cxn>
              <a:cxn ang="0">
                <a:pos x="11" y="12"/>
              </a:cxn>
              <a:cxn ang="0">
                <a:pos x="13" y="162"/>
              </a:cxn>
              <a:cxn ang="0">
                <a:pos x="9" y="235"/>
              </a:cxn>
              <a:cxn ang="0">
                <a:pos x="33" y="256"/>
              </a:cxn>
              <a:cxn ang="0">
                <a:pos x="67" y="248"/>
              </a:cxn>
              <a:cxn ang="0">
                <a:pos x="62" y="285"/>
              </a:cxn>
              <a:cxn ang="0">
                <a:pos x="34" y="316"/>
              </a:cxn>
              <a:cxn ang="0">
                <a:pos x="18" y="299"/>
              </a:cxn>
              <a:cxn ang="0">
                <a:pos x="5" y="299"/>
              </a:cxn>
              <a:cxn ang="0">
                <a:pos x="12" y="399"/>
              </a:cxn>
              <a:cxn ang="0">
                <a:pos x="85" y="392"/>
              </a:cxn>
              <a:cxn ang="0">
                <a:pos x="145" y="368"/>
              </a:cxn>
              <a:cxn ang="0">
                <a:pos x="146" y="337"/>
              </a:cxn>
              <a:cxn ang="0">
                <a:pos x="201" y="334"/>
              </a:cxn>
              <a:cxn ang="0">
                <a:pos x="198" y="364"/>
              </a:cxn>
              <a:cxn ang="0">
                <a:pos x="252" y="392"/>
              </a:cxn>
              <a:cxn ang="0">
                <a:pos x="363" y="401"/>
              </a:cxn>
              <a:cxn ang="0">
                <a:pos x="364" y="246"/>
              </a:cxn>
              <a:cxn ang="0">
                <a:pos x="384" y="199"/>
              </a:cxn>
              <a:cxn ang="0">
                <a:pos x="417" y="196"/>
              </a:cxn>
              <a:cxn ang="0">
                <a:pos x="408" y="157"/>
              </a:cxn>
              <a:cxn ang="0">
                <a:pos x="372" y="159"/>
              </a:cxn>
              <a:cxn ang="0">
                <a:pos x="367" y="125"/>
              </a:cxn>
              <a:cxn ang="0">
                <a:pos x="365" y="9"/>
              </a:cxn>
              <a:cxn ang="0">
                <a:pos x="157" y="17"/>
              </a:cxn>
            </a:cxnLst>
            <a:rect l="0" t="0" r="r" b="b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3" name="Freeform 11"/>
          <p:cNvSpPr>
            <a:spLocks/>
          </p:cNvSpPr>
          <p:nvPr/>
        </p:nvSpPr>
        <p:spPr bwMode="auto">
          <a:xfrm>
            <a:off x="1949218" y="2233183"/>
            <a:ext cx="3037919" cy="2743200"/>
          </a:xfrm>
          <a:custGeom>
            <a:avLst/>
            <a:gdLst/>
            <a:ahLst/>
            <a:cxnLst>
              <a:cxn ang="0">
                <a:pos x="399" y="298"/>
              </a:cxn>
              <a:cxn ang="0">
                <a:pos x="412" y="298"/>
              </a:cxn>
              <a:cxn ang="0">
                <a:pos x="428" y="315"/>
              </a:cxn>
              <a:cxn ang="0">
                <a:pos x="456" y="284"/>
              </a:cxn>
              <a:cxn ang="0">
                <a:pos x="461" y="247"/>
              </a:cxn>
              <a:cxn ang="0">
                <a:pos x="427" y="255"/>
              </a:cxn>
              <a:cxn ang="0">
                <a:pos x="403" y="234"/>
              </a:cxn>
              <a:cxn ang="0">
                <a:pos x="407" y="161"/>
              </a:cxn>
              <a:cxn ang="0">
                <a:pos x="405" y="11"/>
              </a:cxn>
              <a:cxn ang="0">
                <a:pos x="266" y="5"/>
              </a:cxn>
              <a:cxn ang="0">
                <a:pos x="222" y="24"/>
              </a:cxn>
              <a:cxn ang="0">
                <a:pos x="220" y="61"/>
              </a:cxn>
              <a:cxn ang="0">
                <a:pos x="171" y="54"/>
              </a:cxn>
              <a:cxn ang="0">
                <a:pos x="179" y="28"/>
              </a:cxn>
              <a:cxn ang="0">
                <a:pos x="156" y="15"/>
              </a:cxn>
              <a:cxn ang="0">
                <a:pos x="53" y="13"/>
              </a:cxn>
              <a:cxn ang="0">
                <a:pos x="52" y="192"/>
              </a:cxn>
              <a:cxn ang="0">
                <a:pos x="57" y="278"/>
              </a:cxn>
              <a:cxn ang="0">
                <a:pos x="40" y="287"/>
              </a:cxn>
              <a:cxn ang="0">
                <a:pos x="11" y="291"/>
              </a:cxn>
              <a:cxn ang="0">
                <a:pos x="17" y="340"/>
              </a:cxn>
              <a:cxn ang="0">
                <a:pos x="40" y="335"/>
              </a:cxn>
              <a:cxn ang="0">
                <a:pos x="58" y="326"/>
              </a:cxn>
              <a:cxn ang="0">
                <a:pos x="53" y="403"/>
              </a:cxn>
              <a:cxn ang="0">
                <a:pos x="185" y="398"/>
              </a:cxn>
              <a:cxn ang="0">
                <a:pos x="243" y="428"/>
              </a:cxn>
              <a:cxn ang="0">
                <a:pos x="258" y="465"/>
              </a:cxn>
              <a:cxn ang="0">
                <a:pos x="306" y="441"/>
              </a:cxn>
              <a:cxn ang="0">
                <a:pos x="286" y="418"/>
              </a:cxn>
              <a:cxn ang="0">
                <a:pos x="333" y="397"/>
              </a:cxn>
              <a:cxn ang="0">
                <a:pos x="406" y="398"/>
              </a:cxn>
              <a:cxn ang="0">
                <a:pos x="399" y="298"/>
              </a:cxn>
            </a:cxnLst>
            <a:rect l="0" t="0" r="r" b="b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5" name="Freeform 13"/>
          <p:cNvSpPr>
            <a:spLocks/>
          </p:cNvSpPr>
          <p:nvPr/>
        </p:nvSpPr>
        <p:spPr bwMode="auto">
          <a:xfrm>
            <a:off x="4209100" y="4151938"/>
            <a:ext cx="3013176" cy="2706062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6" name="Freeform 14"/>
          <p:cNvSpPr>
            <a:spLocks/>
          </p:cNvSpPr>
          <p:nvPr/>
        </p:nvSpPr>
        <p:spPr bwMode="auto">
          <a:xfrm>
            <a:off x="6735658" y="1871714"/>
            <a:ext cx="2408342" cy="3015539"/>
          </a:xfrm>
          <a:custGeom>
            <a:avLst/>
            <a:gdLst/>
            <a:ahLst/>
            <a:cxnLst>
              <a:cxn ang="0">
                <a:pos x="222" y="65"/>
              </a:cxn>
              <a:cxn ang="0">
                <a:pos x="204" y="33"/>
              </a:cxn>
              <a:cxn ang="0">
                <a:pos x="179" y="6"/>
              </a:cxn>
              <a:cxn ang="0">
                <a:pos x="130" y="16"/>
              </a:cxn>
              <a:cxn ang="0">
                <a:pos x="157" y="43"/>
              </a:cxn>
              <a:cxn ang="0">
                <a:pos x="119" y="71"/>
              </a:cxn>
              <a:cxn ang="0">
                <a:pos x="22" y="70"/>
              </a:cxn>
              <a:cxn ang="0">
                <a:pos x="24" y="186"/>
              </a:cxn>
              <a:cxn ang="0">
                <a:pos x="29" y="220"/>
              </a:cxn>
              <a:cxn ang="0">
                <a:pos x="65" y="218"/>
              </a:cxn>
              <a:cxn ang="0">
                <a:pos x="74" y="257"/>
              </a:cxn>
              <a:cxn ang="0">
                <a:pos x="41" y="260"/>
              </a:cxn>
              <a:cxn ang="0">
                <a:pos x="21" y="307"/>
              </a:cxn>
              <a:cxn ang="0">
                <a:pos x="20" y="462"/>
              </a:cxn>
              <a:cxn ang="0">
                <a:pos x="119" y="466"/>
              </a:cxn>
              <a:cxn ang="0">
                <a:pos x="111" y="493"/>
              </a:cxn>
              <a:cxn ang="0">
                <a:pos x="140" y="512"/>
              </a:cxn>
              <a:cxn ang="0">
                <a:pos x="189" y="503"/>
              </a:cxn>
              <a:cxn ang="0">
                <a:pos x="163" y="465"/>
              </a:cxn>
              <a:cxn ang="0">
                <a:pos x="371" y="472"/>
              </a:cxn>
              <a:cxn ang="0">
                <a:pos x="371" y="58"/>
              </a:cxn>
              <a:cxn ang="0">
                <a:pos x="222" y="65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7" name="Freeform 15"/>
          <p:cNvSpPr>
            <a:spLocks/>
          </p:cNvSpPr>
          <p:nvPr/>
        </p:nvSpPr>
        <p:spPr bwMode="auto">
          <a:xfrm>
            <a:off x="2202149" y="4513407"/>
            <a:ext cx="2446831" cy="2344593"/>
          </a:xfrm>
          <a:custGeom>
            <a:avLst/>
            <a:gdLst/>
            <a:ahLst/>
            <a:cxnLst>
              <a:cxn ang="0">
                <a:pos x="363" y="321"/>
              </a:cxn>
              <a:cxn ang="0">
                <a:pos x="368" y="243"/>
              </a:cxn>
              <a:cxn ang="0">
                <a:pos x="350" y="248"/>
              </a:cxn>
              <a:cxn ang="0">
                <a:pos x="321" y="258"/>
              </a:cxn>
              <a:cxn ang="0">
                <a:pos x="311" y="220"/>
              </a:cxn>
              <a:cxn ang="0">
                <a:pos x="334" y="204"/>
              </a:cxn>
              <a:cxn ang="0">
                <a:pos x="356" y="193"/>
              </a:cxn>
              <a:cxn ang="0">
                <a:pos x="368" y="121"/>
              </a:cxn>
              <a:cxn ang="0">
                <a:pos x="367" y="8"/>
              </a:cxn>
              <a:cxn ang="0">
                <a:pos x="294" y="7"/>
              </a:cxn>
              <a:cxn ang="0">
                <a:pos x="247" y="28"/>
              </a:cxn>
              <a:cxn ang="0">
                <a:pos x="267" y="51"/>
              </a:cxn>
              <a:cxn ang="0">
                <a:pos x="219" y="75"/>
              </a:cxn>
              <a:cxn ang="0">
                <a:pos x="204" y="38"/>
              </a:cxn>
              <a:cxn ang="0">
                <a:pos x="146" y="8"/>
              </a:cxn>
              <a:cxn ang="0">
                <a:pos x="14" y="13"/>
              </a:cxn>
              <a:cxn ang="0">
                <a:pos x="3" y="133"/>
              </a:cxn>
              <a:cxn ang="0">
                <a:pos x="24" y="175"/>
              </a:cxn>
              <a:cxn ang="0">
                <a:pos x="44" y="148"/>
              </a:cxn>
              <a:cxn ang="0">
                <a:pos x="66" y="184"/>
              </a:cxn>
              <a:cxn ang="0">
                <a:pos x="31" y="227"/>
              </a:cxn>
              <a:cxn ang="0">
                <a:pos x="2" y="255"/>
              </a:cxn>
              <a:cxn ang="0">
                <a:pos x="15" y="401"/>
              </a:cxn>
              <a:cxn ang="0">
                <a:pos x="372" y="401"/>
              </a:cxn>
              <a:cxn ang="0">
                <a:pos x="363" y="321"/>
              </a:cxn>
            </a:cxnLst>
            <a:rect l="0" t="0" r="r" b="b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8" name="Freeform 16"/>
          <p:cNvSpPr>
            <a:spLocks/>
          </p:cNvSpPr>
          <p:nvPr/>
        </p:nvSpPr>
        <p:spPr bwMode="auto">
          <a:xfrm>
            <a:off x="0" y="4461414"/>
            <a:ext cx="2650275" cy="2396586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9" name="Freeform 17"/>
          <p:cNvSpPr>
            <a:spLocks/>
          </p:cNvSpPr>
          <p:nvPr/>
        </p:nvSpPr>
        <p:spPr bwMode="auto">
          <a:xfrm>
            <a:off x="0" y="1918755"/>
            <a:ext cx="2441333" cy="2946217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7000" r="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8" name="Freeform 6"/>
          <p:cNvSpPr>
            <a:spLocks/>
          </p:cNvSpPr>
          <p:nvPr/>
        </p:nvSpPr>
        <p:spPr bwMode="auto">
          <a:xfrm>
            <a:off x="0" y="4952"/>
            <a:ext cx="2746500" cy="2309934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9" name="Freeform 7"/>
          <p:cNvSpPr>
            <a:spLocks/>
          </p:cNvSpPr>
          <p:nvPr/>
        </p:nvSpPr>
        <p:spPr bwMode="auto">
          <a:xfrm>
            <a:off x="4239341" y="0"/>
            <a:ext cx="2658524" cy="2624361"/>
          </a:xfrm>
          <a:custGeom>
            <a:avLst/>
            <a:gdLst/>
            <a:ahLst/>
            <a:cxnLst>
              <a:cxn ang="0">
                <a:pos x="56" y="87"/>
              </a:cxn>
              <a:cxn ang="0">
                <a:pos x="34" y="127"/>
              </a:cxn>
              <a:cxn ang="0">
                <a:pos x="7" y="175"/>
              </a:cxn>
              <a:cxn ang="0">
                <a:pos x="39" y="185"/>
              </a:cxn>
              <a:cxn ang="0">
                <a:pos x="57" y="207"/>
              </a:cxn>
              <a:cxn ang="0">
                <a:pos x="52" y="393"/>
              </a:cxn>
              <a:cxn ang="0">
                <a:pos x="153" y="400"/>
              </a:cxn>
              <a:cxn ang="0">
                <a:pos x="146" y="426"/>
              </a:cxn>
              <a:cxn ang="0">
                <a:pos x="174" y="445"/>
              </a:cxn>
              <a:cxn ang="0">
                <a:pos x="223" y="436"/>
              </a:cxn>
              <a:cxn ang="0">
                <a:pos x="198" y="398"/>
              </a:cxn>
              <a:cxn ang="0">
                <a:pos x="406" y="390"/>
              </a:cxn>
              <a:cxn ang="0">
                <a:pos x="400" y="286"/>
              </a:cxn>
              <a:cxn ang="0">
                <a:pos x="372" y="259"/>
              </a:cxn>
              <a:cxn ang="0">
                <a:pos x="366" y="198"/>
              </a:cxn>
              <a:cxn ang="0">
                <a:pos x="388" y="211"/>
              </a:cxn>
              <a:cxn ang="0">
                <a:pos x="400" y="218"/>
              </a:cxn>
              <a:cxn ang="0">
                <a:pos x="401" y="57"/>
              </a:cxn>
              <a:cxn ang="0">
                <a:pos x="399" y="0"/>
              </a:cxn>
              <a:cxn ang="0">
                <a:pos x="43" y="0"/>
              </a:cxn>
              <a:cxn ang="0">
                <a:pos x="56" y="87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0" name="Freeform 8"/>
          <p:cNvSpPr>
            <a:spLocks/>
          </p:cNvSpPr>
          <p:nvPr/>
        </p:nvSpPr>
        <p:spPr bwMode="auto">
          <a:xfrm>
            <a:off x="2221393" y="0"/>
            <a:ext cx="2446831" cy="2636741"/>
          </a:xfrm>
          <a:custGeom>
            <a:avLst/>
            <a:gdLst/>
            <a:ahLst/>
            <a:cxnLst>
              <a:cxn ang="0">
                <a:pos x="13" y="154"/>
              </a:cxn>
              <a:cxn ang="0">
                <a:pos x="14" y="225"/>
              </a:cxn>
              <a:cxn ang="0">
                <a:pos x="45" y="235"/>
              </a:cxn>
              <a:cxn ang="0">
                <a:pos x="74" y="230"/>
              </a:cxn>
              <a:cxn ang="0">
                <a:pos x="67" y="272"/>
              </a:cxn>
              <a:cxn ang="0">
                <a:pos x="40" y="294"/>
              </a:cxn>
              <a:cxn ang="0">
                <a:pos x="10" y="286"/>
              </a:cxn>
              <a:cxn ang="0">
                <a:pos x="11" y="395"/>
              </a:cxn>
              <a:cxn ang="0">
                <a:pos x="114" y="397"/>
              </a:cxn>
              <a:cxn ang="0">
                <a:pos x="137" y="410"/>
              </a:cxn>
              <a:cxn ang="0">
                <a:pos x="129" y="436"/>
              </a:cxn>
              <a:cxn ang="0">
                <a:pos x="178" y="443"/>
              </a:cxn>
              <a:cxn ang="0">
                <a:pos x="180" y="406"/>
              </a:cxn>
              <a:cxn ang="0">
                <a:pos x="224" y="387"/>
              </a:cxn>
              <a:cxn ang="0">
                <a:pos x="363" y="393"/>
              </a:cxn>
              <a:cxn ang="0">
                <a:pos x="368" y="207"/>
              </a:cxn>
              <a:cxn ang="0">
                <a:pos x="350" y="185"/>
              </a:cxn>
              <a:cxn ang="0">
                <a:pos x="318" y="175"/>
              </a:cxn>
              <a:cxn ang="0">
                <a:pos x="345" y="127"/>
              </a:cxn>
              <a:cxn ang="0">
                <a:pos x="367" y="87"/>
              </a:cxn>
              <a:cxn ang="0">
                <a:pos x="354" y="0"/>
              </a:cxn>
              <a:cxn ang="0">
                <a:pos x="9" y="0"/>
              </a:cxn>
              <a:cxn ang="0">
                <a:pos x="13" y="154"/>
              </a:cxn>
            </a:cxnLst>
            <a:rect l="0" t="0" r="r" b="b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1" name="Freeform 9"/>
          <p:cNvSpPr>
            <a:spLocks/>
          </p:cNvSpPr>
          <p:nvPr/>
        </p:nvSpPr>
        <p:spPr bwMode="auto">
          <a:xfrm>
            <a:off x="6460734" y="0"/>
            <a:ext cx="2683266" cy="2314885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2" name="Freeform 10"/>
          <p:cNvSpPr>
            <a:spLocks/>
          </p:cNvSpPr>
          <p:nvPr/>
        </p:nvSpPr>
        <p:spPr bwMode="auto">
          <a:xfrm>
            <a:off x="4506019" y="2228231"/>
            <a:ext cx="2741000" cy="2374305"/>
          </a:xfrm>
          <a:custGeom>
            <a:avLst/>
            <a:gdLst/>
            <a:ahLst/>
            <a:cxnLst>
              <a:cxn ang="0">
                <a:pos x="157" y="17"/>
              </a:cxn>
              <a:cxn ang="0">
                <a:pos x="182" y="55"/>
              </a:cxn>
              <a:cxn ang="0">
                <a:pos x="133" y="64"/>
              </a:cxn>
              <a:cxn ang="0">
                <a:pos x="105" y="45"/>
              </a:cxn>
              <a:cxn ang="0">
                <a:pos x="112" y="19"/>
              </a:cxn>
              <a:cxn ang="0">
                <a:pos x="11" y="12"/>
              </a:cxn>
              <a:cxn ang="0">
                <a:pos x="13" y="162"/>
              </a:cxn>
              <a:cxn ang="0">
                <a:pos x="9" y="235"/>
              </a:cxn>
              <a:cxn ang="0">
                <a:pos x="33" y="256"/>
              </a:cxn>
              <a:cxn ang="0">
                <a:pos x="67" y="248"/>
              </a:cxn>
              <a:cxn ang="0">
                <a:pos x="62" y="285"/>
              </a:cxn>
              <a:cxn ang="0">
                <a:pos x="34" y="316"/>
              </a:cxn>
              <a:cxn ang="0">
                <a:pos x="18" y="299"/>
              </a:cxn>
              <a:cxn ang="0">
                <a:pos x="5" y="299"/>
              </a:cxn>
              <a:cxn ang="0">
                <a:pos x="12" y="399"/>
              </a:cxn>
              <a:cxn ang="0">
                <a:pos x="85" y="392"/>
              </a:cxn>
              <a:cxn ang="0">
                <a:pos x="145" y="368"/>
              </a:cxn>
              <a:cxn ang="0">
                <a:pos x="146" y="337"/>
              </a:cxn>
              <a:cxn ang="0">
                <a:pos x="201" y="334"/>
              </a:cxn>
              <a:cxn ang="0">
                <a:pos x="198" y="364"/>
              </a:cxn>
              <a:cxn ang="0">
                <a:pos x="252" y="392"/>
              </a:cxn>
              <a:cxn ang="0">
                <a:pos x="363" y="401"/>
              </a:cxn>
              <a:cxn ang="0">
                <a:pos x="364" y="246"/>
              </a:cxn>
              <a:cxn ang="0">
                <a:pos x="384" y="199"/>
              </a:cxn>
              <a:cxn ang="0">
                <a:pos x="417" y="196"/>
              </a:cxn>
              <a:cxn ang="0">
                <a:pos x="408" y="157"/>
              </a:cxn>
              <a:cxn ang="0">
                <a:pos x="372" y="159"/>
              </a:cxn>
              <a:cxn ang="0">
                <a:pos x="367" y="125"/>
              </a:cxn>
              <a:cxn ang="0">
                <a:pos x="365" y="9"/>
              </a:cxn>
              <a:cxn ang="0">
                <a:pos x="157" y="17"/>
              </a:cxn>
            </a:cxnLst>
            <a:rect l="0" t="0" r="r" b="b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3" name="Freeform 11"/>
          <p:cNvSpPr>
            <a:spLocks/>
          </p:cNvSpPr>
          <p:nvPr/>
        </p:nvSpPr>
        <p:spPr bwMode="auto">
          <a:xfrm>
            <a:off x="1949218" y="2233183"/>
            <a:ext cx="3037919" cy="2743200"/>
          </a:xfrm>
          <a:custGeom>
            <a:avLst/>
            <a:gdLst/>
            <a:ahLst/>
            <a:cxnLst>
              <a:cxn ang="0">
                <a:pos x="399" y="298"/>
              </a:cxn>
              <a:cxn ang="0">
                <a:pos x="412" y="298"/>
              </a:cxn>
              <a:cxn ang="0">
                <a:pos x="428" y="315"/>
              </a:cxn>
              <a:cxn ang="0">
                <a:pos x="456" y="284"/>
              </a:cxn>
              <a:cxn ang="0">
                <a:pos x="461" y="247"/>
              </a:cxn>
              <a:cxn ang="0">
                <a:pos x="427" y="255"/>
              </a:cxn>
              <a:cxn ang="0">
                <a:pos x="403" y="234"/>
              </a:cxn>
              <a:cxn ang="0">
                <a:pos x="407" y="161"/>
              </a:cxn>
              <a:cxn ang="0">
                <a:pos x="405" y="11"/>
              </a:cxn>
              <a:cxn ang="0">
                <a:pos x="266" y="5"/>
              </a:cxn>
              <a:cxn ang="0">
                <a:pos x="222" y="24"/>
              </a:cxn>
              <a:cxn ang="0">
                <a:pos x="220" y="61"/>
              </a:cxn>
              <a:cxn ang="0">
                <a:pos x="171" y="54"/>
              </a:cxn>
              <a:cxn ang="0">
                <a:pos x="179" y="28"/>
              </a:cxn>
              <a:cxn ang="0">
                <a:pos x="156" y="15"/>
              </a:cxn>
              <a:cxn ang="0">
                <a:pos x="53" y="13"/>
              </a:cxn>
              <a:cxn ang="0">
                <a:pos x="52" y="192"/>
              </a:cxn>
              <a:cxn ang="0">
                <a:pos x="57" y="278"/>
              </a:cxn>
              <a:cxn ang="0">
                <a:pos x="40" y="287"/>
              </a:cxn>
              <a:cxn ang="0">
                <a:pos x="11" y="291"/>
              </a:cxn>
              <a:cxn ang="0">
                <a:pos x="17" y="340"/>
              </a:cxn>
              <a:cxn ang="0">
                <a:pos x="40" y="335"/>
              </a:cxn>
              <a:cxn ang="0">
                <a:pos x="58" y="326"/>
              </a:cxn>
              <a:cxn ang="0">
                <a:pos x="53" y="403"/>
              </a:cxn>
              <a:cxn ang="0">
                <a:pos x="185" y="398"/>
              </a:cxn>
              <a:cxn ang="0">
                <a:pos x="243" y="428"/>
              </a:cxn>
              <a:cxn ang="0">
                <a:pos x="258" y="465"/>
              </a:cxn>
              <a:cxn ang="0">
                <a:pos x="306" y="441"/>
              </a:cxn>
              <a:cxn ang="0">
                <a:pos x="286" y="418"/>
              </a:cxn>
              <a:cxn ang="0">
                <a:pos x="333" y="397"/>
              </a:cxn>
              <a:cxn ang="0">
                <a:pos x="406" y="398"/>
              </a:cxn>
              <a:cxn ang="0">
                <a:pos x="399" y="298"/>
              </a:cxn>
            </a:cxnLst>
            <a:rect l="0" t="0" r="r" b="b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4" name="Freeform 12"/>
          <p:cNvSpPr>
            <a:spLocks/>
          </p:cNvSpPr>
          <p:nvPr/>
        </p:nvSpPr>
        <p:spPr bwMode="auto">
          <a:xfrm>
            <a:off x="6807139" y="4461414"/>
            <a:ext cx="2336861" cy="2396586"/>
          </a:xfrm>
          <a:custGeom>
            <a:avLst/>
            <a:gdLst/>
            <a:ahLst/>
            <a:cxnLst>
              <a:cxn ang="0">
                <a:pos x="152" y="22"/>
              </a:cxn>
              <a:cxn ang="0">
                <a:pos x="178" y="60"/>
              </a:cxn>
              <a:cxn ang="0">
                <a:pos x="129" y="69"/>
              </a:cxn>
              <a:cxn ang="0">
                <a:pos x="100" y="50"/>
              </a:cxn>
              <a:cxn ang="0">
                <a:pos x="108" y="23"/>
              </a:cxn>
              <a:cxn ang="0">
                <a:pos x="9" y="19"/>
              </a:cxn>
              <a:cxn ang="0">
                <a:pos x="9" y="154"/>
              </a:cxn>
              <a:cxn ang="0">
                <a:pos x="26" y="236"/>
              </a:cxn>
              <a:cxn ang="0">
                <a:pos x="49" y="209"/>
              </a:cxn>
              <a:cxn ang="0">
                <a:pos x="64" y="250"/>
              </a:cxn>
              <a:cxn ang="0">
                <a:pos x="47" y="284"/>
              </a:cxn>
              <a:cxn ang="0">
                <a:pos x="24" y="277"/>
              </a:cxn>
              <a:cxn ang="0">
                <a:pos x="9" y="325"/>
              </a:cxn>
              <a:cxn ang="0">
                <a:pos x="10" y="410"/>
              </a:cxn>
              <a:cxn ang="0">
                <a:pos x="360" y="410"/>
              </a:cxn>
              <a:cxn ang="0">
                <a:pos x="360" y="29"/>
              </a:cxn>
              <a:cxn ang="0">
                <a:pos x="152" y="22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5" name="Freeform 13"/>
          <p:cNvSpPr>
            <a:spLocks/>
          </p:cNvSpPr>
          <p:nvPr/>
        </p:nvSpPr>
        <p:spPr bwMode="auto">
          <a:xfrm>
            <a:off x="4209100" y="4151938"/>
            <a:ext cx="3013176" cy="2706062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6" name="Freeform 14"/>
          <p:cNvSpPr>
            <a:spLocks/>
          </p:cNvSpPr>
          <p:nvPr/>
        </p:nvSpPr>
        <p:spPr bwMode="auto">
          <a:xfrm>
            <a:off x="6735658" y="1871714"/>
            <a:ext cx="2408342" cy="3015539"/>
          </a:xfrm>
          <a:custGeom>
            <a:avLst/>
            <a:gdLst/>
            <a:ahLst/>
            <a:cxnLst>
              <a:cxn ang="0">
                <a:pos x="222" y="65"/>
              </a:cxn>
              <a:cxn ang="0">
                <a:pos x="204" y="33"/>
              </a:cxn>
              <a:cxn ang="0">
                <a:pos x="179" y="6"/>
              </a:cxn>
              <a:cxn ang="0">
                <a:pos x="130" y="16"/>
              </a:cxn>
              <a:cxn ang="0">
                <a:pos x="157" y="43"/>
              </a:cxn>
              <a:cxn ang="0">
                <a:pos x="119" y="71"/>
              </a:cxn>
              <a:cxn ang="0">
                <a:pos x="22" y="70"/>
              </a:cxn>
              <a:cxn ang="0">
                <a:pos x="24" y="186"/>
              </a:cxn>
              <a:cxn ang="0">
                <a:pos x="29" y="220"/>
              </a:cxn>
              <a:cxn ang="0">
                <a:pos x="65" y="218"/>
              </a:cxn>
              <a:cxn ang="0">
                <a:pos x="74" y="257"/>
              </a:cxn>
              <a:cxn ang="0">
                <a:pos x="41" y="260"/>
              </a:cxn>
              <a:cxn ang="0">
                <a:pos x="21" y="307"/>
              </a:cxn>
              <a:cxn ang="0">
                <a:pos x="20" y="462"/>
              </a:cxn>
              <a:cxn ang="0">
                <a:pos x="119" y="466"/>
              </a:cxn>
              <a:cxn ang="0">
                <a:pos x="111" y="493"/>
              </a:cxn>
              <a:cxn ang="0">
                <a:pos x="140" y="512"/>
              </a:cxn>
              <a:cxn ang="0">
                <a:pos x="189" y="503"/>
              </a:cxn>
              <a:cxn ang="0">
                <a:pos x="163" y="465"/>
              </a:cxn>
              <a:cxn ang="0">
                <a:pos x="371" y="472"/>
              </a:cxn>
              <a:cxn ang="0">
                <a:pos x="371" y="58"/>
              </a:cxn>
              <a:cxn ang="0">
                <a:pos x="222" y="65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7" name="Freeform 15"/>
          <p:cNvSpPr>
            <a:spLocks/>
          </p:cNvSpPr>
          <p:nvPr/>
        </p:nvSpPr>
        <p:spPr bwMode="auto">
          <a:xfrm>
            <a:off x="2202149" y="4513407"/>
            <a:ext cx="2446831" cy="2344593"/>
          </a:xfrm>
          <a:custGeom>
            <a:avLst/>
            <a:gdLst/>
            <a:ahLst/>
            <a:cxnLst>
              <a:cxn ang="0">
                <a:pos x="363" y="321"/>
              </a:cxn>
              <a:cxn ang="0">
                <a:pos x="368" y="243"/>
              </a:cxn>
              <a:cxn ang="0">
                <a:pos x="350" y="248"/>
              </a:cxn>
              <a:cxn ang="0">
                <a:pos x="321" y="258"/>
              </a:cxn>
              <a:cxn ang="0">
                <a:pos x="311" y="220"/>
              </a:cxn>
              <a:cxn ang="0">
                <a:pos x="334" y="204"/>
              </a:cxn>
              <a:cxn ang="0">
                <a:pos x="356" y="193"/>
              </a:cxn>
              <a:cxn ang="0">
                <a:pos x="368" y="121"/>
              </a:cxn>
              <a:cxn ang="0">
                <a:pos x="367" y="8"/>
              </a:cxn>
              <a:cxn ang="0">
                <a:pos x="294" y="7"/>
              </a:cxn>
              <a:cxn ang="0">
                <a:pos x="247" y="28"/>
              </a:cxn>
              <a:cxn ang="0">
                <a:pos x="267" y="51"/>
              </a:cxn>
              <a:cxn ang="0">
                <a:pos x="219" y="75"/>
              </a:cxn>
              <a:cxn ang="0">
                <a:pos x="204" y="38"/>
              </a:cxn>
              <a:cxn ang="0">
                <a:pos x="146" y="8"/>
              </a:cxn>
              <a:cxn ang="0">
                <a:pos x="14" y="13"/>
              </a:cxn>
              <a:cxn ang="0">
                <a:pos x="3" y="133"/>
              </a:cxn>
              <a:cxn ang="0">
                <a:pos x="24" y="175"/>
              </a:cxn>
              <a:cxn ang="0">
                <a:pos x="44" y="148"/>
              </a:cxn>
              <a:cxn ang="0">
                <a:pos x="66" y="184"/>
              </a:cxn>
              <a:cxn ang="0">
                <a:pos x="31" y="227"/>
              </a:cxn>
              <a:cxn ang="0">
                <a:pos x="2" y="255"/>
              </a:cxn>
              <a:cxn ang="0">
                <a:pos x="15" y="401"/>
              </a:cxn>
              <a:cxn ang="0">
                <a:pos x="372" y="401"/>
              </a:cxn>
              <a:cxn ang="0">
                <a:pos x="363" y="321"/>
              </a:cxn>
            </a:cxnLst>
            <a:rect l="0" t="0" r="r" b="b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8" name="Freeform 16"/>
          <p:cNvSpPr>
            <a:spLocks/>
          </p:cNvSpPr>
          <p:nvPr/>
        </p:nvSpPr>
        <p:spPr bwMode="auto">
          <a:xfrm>
            <a:off x="0" y="4461414"/>
            <a:ext cx="2650275" cy="2396586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9" name="Freeform 17"/>
          <p:cNvSpPr>
            <a:spLocks/>
          </p:cNvSpPr>
          <p:nvPr/>
        </p:nvSpPr>
        <p:spPr bwMode="auto">
          <a:xfrm>
            <a:off x="0" y="1918755"/>
            <a:ext cx="2441333" cy="2946217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7000" r="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8" name="Freeform 6"/>
          <p:cNvSpPr>
            <a:spLocks/>
          </p:cNvSpPr>
          <p:nvPr/>
        </p:nvSpPr>
        <p:spPr bwMode="auto">
          <a:xfrm>
            <a:off x="0" y="4952"/>
            <a:ext cx="2746500" cy="2309934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9" name="Freeform 7"/>
          <p:cNvSpPr>
            <a:spLocks/>
          </p:cNvSpPr>
          <p:nvPr/>
        </p:nvSpPr>
        <p:spPr bwMode="auto">
          <a:xfrm>
            <a:off x="4239341" y="0"/>
            <a:ext cx="2658524" cy="2624361"/>
          </a:xfrm>
          <a:custGeom>
            <a:avLst/>
            <a:gdLst/>
            <a:ahLst/>
            <a:cxnLst>
              <a:cxn ang="0">
                <a:pos x="56" y="87"/>
              </a:cxn>
              <a:cxn ang="0">
                <a:pos x="34" y="127"/>
              </a:cxn>
              <a:cxn ang="0">
                <a:pos x="7" y="175"/>
              </a:cxn>
              <a:cxn ang="0">
                <a:pos x="39" y="185"/>
              </a:cxn>
              <a:cxn ang="0">
                <a:pos x="57" y="207"/>
              </a:cxn>
              <a:cxn ang="0">
                <a:pos x="52" y="393"/>
              </a:cxn>
              <a:cxn ang="0">
                <a:pos x="153" y="400"/>
              </a:cxn>
              <a:cxn ang="0">
                <a:pos x="146" y="426"/>
              </a:cxn>
              <a:cxn ang="0">
                <a:pos x="174" y="445"/>
              </a:cxn>
              <a:cxn ang="0">
                <a:pos x="223" y="436"/>
              </a:cxn>
              <a:cxn ang="0">
                <a:pos x="198" y="398"/>
              </a:cxn>
              <a:cxn ang="0">
                <a:pos x="406" y="390"/>
              </a:cxn>
              <a:cxn ang="0">
                <a:pos x="400" y="286"/>
              </a:cxn>
              <a:cxn ang="0">
                <a:pos x="372" y="259"/>
              </a:cxn>
              <a:cxn ang="0">
                <a:pos x="366" y="198"/>
              </a:cxn>
              <a:cxn ang="0">
                <a:pos x="388" y="211"/>
              </a:cxn>
              <a:cxn ang="0">
                <a:pos x="400" y="218"/>
              </a:cxn>
              <a:cxn ang="0">
                <a:pos x="401" y="57"/>
              </a:cxn>
              <a:cxn ang="0">
                <a:pos x="399" y="0"/>
              </a:cxn>
              <a:cxn ang="0">
                <a:pos x="43" y="0"/>
              </a:cxn>
              <a:cxn ang="0">
                <a:pos x="56" y="87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0" name="Freeform 8"/>
          <p:cNvSpPr>
            <a:spLocks/>
          </p:cNvSpPr>
          <p:nvPr/>
        </p:nvSpPr>
        <p:spPr bwMode="auto">
          <a:xfrm>
            <a:off x="2221393" y="0"/>
            <a:ext cx="2446831" cy="2636741"/>
          </a:xfrm>
          <a:custGeom>
            <a:avLst/>
            <a:gdLst/>
            <a:ahLst/>
            <a:cxnLst>
              <a:cxn ang="0">
                <a:pos x="13" y="154"/>
              </a:cxn>
              <a:cxn ang="0">
                <a:pos x="14" y="225"/>
              </a:cxn>
              <a:cxn ang="0">
                <a:pos x="45" y="235"/>
              </a:cxn>
              <a:cxn ang="0">
                <a:pos x="74" y="230"/>
              </a:cxn>
              <a:cxn ang="0">
                <a:pos x="67" y="272"/>
              </a:cxn>
              <a:cxn ang="0">
                <a:pos x="40" y="294"/>
              </a:cxn>
              <a:cxn ang="0">
                <a:pos x="10" y="286"/>
              </a:cxn>
              <a:cxn ang="0">
                <a:pos x="11" y="395"/>
              </a:cxn>
              <a:cxn ang="0">
                <a:pos x="114" y="397"/>
              </a:cxn>
              <a:cxn ang="0">
                <a:pos x="137" y="410"/>
              </a:cxn>
              <a:cxn ang="0">
                <a:pos x="129" y="436"/>
              </a:cxn>
              <a:cxn ang="0">
                <a:pos x="178" y="443"/>
              </a:cxn>
              <a:cxn ang="0">
                <a:pos x="180" y="406"/>
              </a:cxn>
              <a:cxn ang="0">
                <a:pos x="224" y="387"/>
              </a:cxn>
              <a:cxn ang="0">
                <a:pos x="363" y="393"/>
              </a:cxn>
              <a:cxn ang="0">
                <a:pos x="368" y="207"/>
              </a:cxn>
              <a:cxn ang="0">
                <a:pos x="350" y="185"/>
              </a:cxn>
              <a:cxn ang="0">
                <a:pos x="318" y="175"/>
              </a:cxn>
              <a:cxn ang="0">
                <a:pos x="345" y="127"/>
              </a:cxn>
              <a:cxn ang="0">
                <a:pos x="367" y="87"/>
              </a:cxn>
              <a:cxn ang="0">
                <a:pos x="354" y="0"/>
              </a:cxn>
              <a:cxn ang="0">
                <a:pos x="9" y="0"/>
              </a:cxn>
              <a:cxn ang="0">
                <a:pos x="13" y="154"/>
              </a:cxn>
            </a:cxnLst>
            <a:rect l="0" t="0" r="r" b="b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1" name="Freeform 9"/>
          <p:cNvSpPr>
            <a:spLocks/>
          </p:cNvSpPr>
          <p:nvPr/>
        </p:nvSpPr>
        <p:spPr bwMode="auto">
          <a:xfrm>
            <a:off x="6460734" y="0"/>
            <a:ext cx="2683266" cy="2314885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2" name="Freeform 10"/>
          <p:cNvSpPr>
            <a:spLocks/>
          </p:cNvSpPr>
          <p:nvPr/>
        </p:nvSpPr>
        <p:spPr bwMode="auto">
          <a:xfrm>
            <a:off x="4506019" y="2228231"/>
            <a:ext cx="2741000" cy="2374305"/>
          </a:xfrm>
          <a:custGeom>
            <a:avLst/>
            <a:gdLst/>
            <a:ahLst/>
            <a:cxnLst>
              <a:cxn ang="0">
                <a:pos x="157" y="17"/>
              </a:cxn>
              <a:cxn ang="0">
                <a:pos x="182" y="55"/>
              </a:cxn>
              <a:cxn ang="0">
                <a:pos x="133" y="64"/>
              </a:cxn>
              <a:cxn ang="0">
                <a:pos x="105" y="45"/>
              </a:cxn>
              <a:cxn ang="0">
                <a:pos x="112" y="19"/>
              </a:cxn>
              <a:cxn ang="0">
                <a:pos x="11" y="12"/>
              </a:cxn>
              <a:cxn ang="0">
                <a:pos x="13" y="162"/>
              </a:cxn>
              <a:cxn ang="0">
                <a:pos x="9" y="235"/>
              </a:cxn>
              <a:cxn ang="0">
                <a:pos x="33" y="256"/>
              </a:cxn>
              <a:cxn ang="0">
                <a:pos x="67" y="248"/>
              </a:cxn>
              <a:cxn ang="0">
                <a:pos x="62" y="285"/>
              </a:cxn>
              <a:cxn ang="0">
                <a:pos x="34" y="316"/>
              </a:cxn>
              <a:cxn ang="0">
                <a:pos x="18" y="299"/>
              </a:cxn>
              <a:cxn ang="0">
                <a:pos x="5" y="299"/>
              </a:cxn>
              <a:cxn ang="0">
                <a:pos x="12" y="399"/>
              </a:cxn>
              <a:cxn ang="0">
                <a:pos x="85" y="392"/>
              </a:cxn>
              <a:cxn ang="0">
                <a:pos x="145" y="368"/>
              </a:cxn>
              <a:cxn ang="0">
                <a:pos x="146" y="337"/>
              </a:cxn>
              <a:cxn ang="0">
                <a:pos x="201" y="334"/>
              </a:cxn>
              <a:cxn ang="0">
                <a:pos x="198" y="364"/>
              </a:cxn>
              <a:cxn ang="0">
                <a:pos x="252" y="392"/>
              </a:cxn>
              <a:cxn ang="0">
                <a:pos x="363" y="401"/>
              </a:cxn>
              <a:cxn ang="0">
                <a:pos x="364" y="246"/>
              </a:cxn>
              <a:cxn ang="0">
                <a:pos x="384" y="199"/>
              </a:cxn>
              <a:cxn ang="0">
                <a:pos x="417" y="196"/>
              </a:cxn>
              <a:cxn ang="0">
                <a:pos x="408" y="157"/>
              </a:cxn>
              <a:cxn ang="0">
                <a:pos x="372" y="159"/>
              </a:cxn>
              <a:cxn ang="0">
                <a:pos x="367" y="125"/>
              </a:cxn>
              <a:cxn ang="0">
                <a:pos x="365" y="9"/>
              </a:cxn>
              <a:cxn ang="0">
                <a:pos x="157" y="17"/>
              </a:cxn>
            </a:cxnLst>
            <a:rect l="0" t="0" r="r" b="b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3" name="Freeform 11"/>
          <p:cNvSpPr>
            <a:spLocks/>
          </p:cNvSpPr>
          <p:nvPr/>
        </p:nvSpPr>
        <p:spPr bwMode="auto">
          <a:xfrm>
            <a:off x="1949218" y="2233183"/>
            <a:ext cx="3037919" cy="2743200"/>
          </a:xfrm>
          <a:custGeom>
            <a:avLst/>
            <a:gdLst/>
            <a:ahLst/>
            <a:cxnLst>
              <a:cxn ang="0">
                <a:pos x="399" y="298"/>
              </a:cxn>
              <a:cxn ang="0">
                <a:pos x="412" y="298"/>
              </a:cxn>
              <a:cxn ang="0">
                <a:pos x="428" y="315"/>
              </a:cxn>
              <a:cxn ang="0">
                <a:pos x="456" y="284"/>
              </a:cxn>
              <a:cxn ang="0">
                <a:pos x="461" y="247"/>
              </a:cxn>
              <a:cxn ang="0">
                <a:pos x="427" y="255"/>
              </a:cxn>
              <a:cxn ang="0">
                <a:pos x="403" y="234"/>
              </a:cxn>
              <a:cxn ang="0">
                <a:pos x="407" y="161"/>
              </a:cxn>
              <a:cxn ang="0">
                <a:pos x="405" y="11"/>
              </a:cxn>
              <a:cxn ang="0">
                <a:pos x="266" y="5"/>
              </a:cxn>
              <a:cxn ang="0">
                <a:pos x="222" y="24"/>
              </a:cxn>
              <a:cxn ang="0">
                <a:pos x="220" y="61"/>
              </a:cxn>
              <a:cxn ang="0">
                <a:pos x="171" y="54"/>
              </a:cxn>
              <a:cxn ang="0">
                <a:pos x="179" y="28"/>
              </a:cxn>
              <a:cxn ang="0">
                <a:pos x="156" y="15"/>
              </a:cxn>
              <a:cxn ang="0">
                <a:pos x="53" y="13"/>
              </a:cxn>
              <a:cxn ang="0">
                <a:pos x="52" y="192"/>
              </a:cxn>
              <a:cxn ang="0">
                <a:pos x="57" y="278"/>
              </a:cxn>
              <a:cxn ang="0">
                <a:pos x="40" y="287"/>
              </a:cxn>
              <a:cxn ang="0">
                <a:pos x="11" y="291"/>
              </a:cxn>
              <a:cxn ang="0">
                <a:pos x="17" y="340"/>
              </a:cxn>
              <a:cxn ang="0">
                <a:pos x="40" y="335"/>
              </a:cxn>
              <a:cxn ang="0">
                <a:pos x="58" y="326"/>
              </a:cxn>
              <a:cxn ang="0">
                <a:pos x="53" y="403"/>
              </a:cxn>
              <a:cxn ang="0">
                <a:pos x="185" y="398"/>
              </a:cxn>
              <a:cxn ang="0">
                <a:pos x="243" y="428"/>
              </a:cxn>
              <a:cxn ang="0">
                <a:pos x="258" y="465"/>
              </a:cxn>
              <a:cxn ang="0">
                <a:pos x="306" y="441"/>
              </a:cxn>
              <a:cxn ang="0">
                <a:pos x="286" y="418"/>
              </a:cxn>
              <a:cxn ang="0">
                <a:pos x="333" y="397"/>
              </a:cxn>
              <a:cxn ang="0">
                <a:pos x="406" y="398"/>
              </a:cxn>
              <a:cxn ang="0">
                <a:pos x="399" y="298"/>
              </a:cxn>
            </a:cxnLst>
            <a:rect l="0" t="0" r="r" b="b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4" name="Freeform 12"/>
          <p:cNvSpPr>
            <a:spLocks/>
          </p:cNvSpPr>
          <p:nvPr/>
        </p:nvSpPr>
        <p:spPr bwMode="auto">
          <a:xfrm>
            <a:off x="6807139" y="4461414"/>
            <a:ext cx="2336861" cy="2396586"/>
          </a:xfrm>
          <a:custGeom>
            <a:avLst/>
            <a:gdLst/>
            <a:ahLst/>
            <a:cxnLst>
              <a:cxn ang="0">
                <a:pos x="152" y="22"/>
              </a:cxn>
              <a:cxn ang="0">
                <a:pos x="178" y="60"/>
              </a:cxn>
              <a:cxn ang="0">
                <a:pos x="129" y="69"/>
              </a:cxn>
              <a:cxn ang="0">
                <a:pos x="100" y="50"/>
              </a:cxn>
              <a:cxn ang="0">
                <a:pos x="108" y="23"/>
              </a:cxn>
              <a:cxn ang="0">
                <a:pos x="9" y="19"/>
              </a:cxn>
              <a:cxn ang="0">
                <a:pos x="9" y="154"/>
              </a:cxn>
              <a:cxn ang="0">
                <a:pos x="26" y="236"/>
              </a:cxn>
              <a:cxn ang="0">
                <a:pos x="49" y="209"/>
              </a:cxn>
              <a:cxn ang="0">
                <a:pos x="64" y="250"/>
              </a:cxn>
              <a:cxn ang="0">
                <a:pos x="47" y="284"/>
              </a:cxn>
              <a:cxn ang="0">
                <a:pos x="24" y="277"/>
              </a:cxn>
              <a:cxn ang="0">
                <a:pos x="9" y="325"/>
              </a:cxn>
              <a:cxn ang="0">
                <a:pos x="10" y="410"/>
              </a:cxn>
              <a:cxn ang="0">
                <a:pos x="360" y="410"/>
              </a:cxn>
              <a:cxn ang="0">
                <a:pos x="360" y="29"/>
              </a:cxn>
              <a:cxn ang="0">
                <a:pos x="152" y="22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5" name="Freeform 13"/>
          <p:cNvSpPr>
            <a:spLocks/>
          </p:cNvSpPr>
          <p:nvPr/>
        </p:nvSpPr>
        <p:spPr bwMode="auto">
          <a:xfrm>
            <a:off x="4209100" y="4151938"/>
            <a:ext cx="3013176" cy="2706062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6" name="Freeform 14"/>
          <p:cNvSpPr>
            <a:spLocks/>
          </p:cNvSpPr>
          <p:nvPr/>
        </p:nvSpPr>
        <p:spPr bwMode="auto">
          <a:xfrm>
            <a:off x="6735658" y="1871714"/>
            <a:ext cx="2408342" cy="3015539"/>
          </a:xfrm>
          <a:custGeom>
            <a:avLst/>
            <a:gdLst/>
            <a:ahLst/>
            <a:cxnLst>
              <a:cxn ang="0">
                <a:pos x="222" y="65"/>
              </a:cxn>
              <a:cxn ang="0">
                <a:pos x="204" y="33"/>
              </a:cxn>
              <a:cxn ang="0">
                <a:pos x="179" y="6"/>
              </a:cxn>
              <a:cxn ang="0">
                <a:pos x="130" y="16"/>
              </a:cxn>
              <a:cxn ang="0">
                <a:pos x="157" y="43"/>
              </a:cxn>
              <a:cxn ang="0">
                <a:pos x="119" y="71"/>
              </a:cxn>
              <a:cxn ang="0">
                <a:pos x="22" y="70"/>
              </a:cxn>
              <a:cxn ang="0">
                <a:pos x="24" y="186"/>
              </a:cxn>
              <a:cxn ang="0">
                <a:pos x="29" y="220"/>
              </a:cxn>
              <a:cxn ang="0">
                <a:pos x="65" y="218"/>
              </a:cxn>
              <a:cxn ang="0">
                <a:pos x="74" y="257"/>
              </a:cxn>
              <a:cxn ang="0">
                <a:pos x="41" y="260"/>
              </a:cxn>
              <a:cxn ang="0">
                <a:pos x="21" y="307"/>
              </a:cxn>
              <a:cxn ang="0">
                <a:pos x="20" y="462"/>
              </a:cxn>
              <a:cxn ang="0">
                <a:pos x="119" y="466"/>
              </a:cxn>
              <a:cxn ang="0">
                <a:pos x="111" y="493"/>
              </a:cxn>
              <a:cxn ang="0">
                <a:pos x="140" y="512"/>
              </a:cxn>
              <a:cxn ang="0">
                <a:pos x="189" y="503"/>
              </a:cxn>
              <a:cxn ang="0">
                <a:pos x="163" y="465"/>
              </a:cxn>
              <a:cxn ang="0">
                <a:pos x="371" y="472"/>
              </a:cxn>
              <a:cxn ang="0">
                <a:pos x="371" y="58"/>
              </a:cxn>
              <a:cxn ang="0">
                <a:pos x="222" y="65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7" name="Freeform 15"/>
          <p:cNvSpPr>
            <a:spLocks/>
          </p:cNvSpPr>
          <p:nvPr/>
        </p:nvSpPr>
        <p:spPr bwMode="auto">
          <a:xfrm>
            <a:off x="2202149" y="4513407"/>
            <a:ext cx="2446831" cy="2344593"/>
          </a:xfrm>
          <a:custGeom>
            <a:avLst/>
            <a:gdLst/>
            <a:ahLst/>
            <a:cxnLst>
              <a:cxn ang="0">
                <a:pos x="363" y="321"/>
              </a:cxn>
              <a:cxn ang="0">
                <a:pos x="368" y="243"/>
              </a:cxn>
              <a:cxn ang="0">
                <a:pos x="350" y="248"/>
              </a:cxn>
              <a:cxn ang="0">
                <a:pos x="321" y="258"/>
              </a:cxn>
              <a:cxn ang="0">
                <a:pos x="311" y="220"/>
              </a:cxn>
              <a:cxn ang="0">
                <a:pos x="334" y="204"/>
              </a:cxn>
              <a:cxn ang="0">
                <a:pos x="356" y="193"/>
              </a:cxn>
              <a:cxn ang="0">
                <a:pos x="368" y="121"/>
              </a:cxn>
              <a:cxn ang="0">
                <a:pos x="367" y="8"/>
              </a:cxn>
              <a:cxn ang="0">
                <a:pos x="294" y="7"/>
              </a:cxn>
              <a:cxn ang="0">
                <a:pos x="247" y="28"/>
              </a:cxn>
              <a:cxn ang="0">
                <a:pos x="267" y="51"/>
              </a:cxn>
              <a:cxn ang="0">
                <a:pos x="219" y="75"/>
              </a:cxn>
              <a:cxn ang="0">
                <a:pos x="204" y="38"/>
              </a:cxn>
              <a:cxn ang="0">
                <a:pos x="146" y="8"/>
              </a:cxn>
              <a:cxn ang="0">
                <a:pos x="14" y="13"/>
              </a:cxn>
              <a:cxn ang="0">
                <a:pos x="3" y="133"/>
              </a:cxn>
              <a:cxn ang="0">
                <a:pos x="24" y="175"/>
              </a:cxn>
              <a:cxn ang="0">
                <a:pos x="44" y="148"/>
              </a:cxn>
              <a:cxn ang="0">
                <a:pos x="66" y="184"/>
              </a:cxn>
              <a:cxn ang="0">
                <a:pos x="31" y="227"/>
              </a:cxn>
              <a:cxn ang="0">
                <a:pos x="2" y="255"/>
              </a:cxn>
              <a:cxn ang="0">
                <a:pos x="15" y="401"/>
              </a:cxn>
              <a:cxn ang="0">
                <a:pos x="372" y="401"/>
              </a:cxn>
              <a:cxn ang="0">
                <a:pos x="363" y="321"/>
              </a:cxn>
            </a:cxnLst>
            <a:rect l="0" t="0" r="r" b="b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8" name="Freeform 16"/>
          <p:cNvSpPr>
            <a:spLocks/>
          </p:cNvSpPr>
          <p:nvPr/>
        </p:nvSpPr>
        <p:spPr bwMode="auto">
          <a:xfrm>
            <a:off x="0" y="4461414"/>
            <a:ext cx="2650275" cy="2396586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9" name="Freeform 17"/>
          <p:cNvSpPr>
            <a:spLocks/>
          </p:cNvSpPr>
          <p:nvPr/>
        </p:nvSpPr>
        <p:spPr bwMode="auto">
          <a:xfrm>
            <a:off x="0" y="1918755"/>
            <a:ext cx="2441333" cy="2946217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7000" r="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8" name="Freeform 6"/>
          <p:cNvSpPr>
            <a:spLocks/>
          </p:cNvSpPr>
          <p:nvPr/>
        </p:nvSpPr>
        <p:spPr bwMode="auto">
          <a:xfrm>
            <a:off x="0" y="4952"/>
            <a:ext cx="2746500" cy="2309934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0" name="Freeform 8"/>
          <p:cNvSpPr>
            <a:spLocks/>
          </p:cNvSpPr>
          <p:nvPr/>
        </p:nvSpPr>
        <p:spPr bwMode="auto">
          <a:xfrm>
            <a:off x="2221393" y="0"/>
            <a:ext cx="2446831" cy="2636741"/>
          </a:xfrm>
          <a:custGeom>
            <a:avLst/>
            <a:gdLst/>
            <a:ahLst/>
            <a:cxnLst>
              <a:cxn ang="0">
                <a:pos x="13" y="154"/>
              </a:cxn>
              <a:cxn ang="0">
                <a:pos x="14" y="225"/>
              </a:cxn>
              <a:cxn ang="0">
                <a:pos x="45" y="235"/>
              </a:cxn>
              <a:cxn ang="0">
                <a:pos x="74" y="230"/>
              </a:cxn>
              <a:cxn ang="0">
                <a:pos x="67" y="272"/>
              </a:cxn>
              <a:cxn ang="0">
                <a:pos x="40" y="294"/>
              </a:cxn>
              <a:cxn ang="0">
                <a:pos x="10" y="286"/>
              </a:cxn>
              <a:cxn ang="0">
                <a:pos x="11" y="395"/>
              </a:cxn>
              <a:cxn ang="0">
                <a:pos x="114" y="397"/>
              </a:cxn>
              <a:cxn ang="0">
                <a:pos x="137" y="410"/>
              </a:cxn>
              <a:cxn ang="0">
                <a:pos x="129" y="436"/>
              </a:cxn>
              <a:cxn ang="0">
                <a:pos x="178" y="443"/>
              </a:cxn>
              <a:cxn ang="0">
                <a:pos x="180" y="406"/>
              </a:cxn>
              <a:cxn ang="0">
                <a:pos x="224" y="387"/>
              </a:cxn>
              <a:cxn ang="0">
                <a:pos x="363" y="393"/>
              </a:cxn>
              <a:cxn ang="0">
                <a:pos x="368" y="207"/>
              </a:cxn>
              <a:cxn ang="0">
                <a:pos x="350" y="185"/>
              </a:cxn>
              <a:cxn ang="0">
                <a:pos x="318" y="175"/>
              </a:cxn>
              <a:cxn ang="0">
                <a:pos x="345" y="127"/>
              </a:cxn>
              <a:cxn ang="0">
                <a:pos x="367" y="87"/>
              </a:cxn>
              <a:cxn ang="0">
                <a:pos x="354" y="0"/>
              </a:cxn>
              <a:cxn ang="0">
                <a:pos x="9" y="0"/>
              </a:cxn>
              <a:cxn ang="0">
                <a:pos x="13" y="154"/>
              </a:cxn>
            </a:cxnLst>
            <a:rect l="0" t="0" r="r" b="b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7000" r="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8" name="Freeform 6"/>
          <p:cNvSpPr>
            <a:spLocks/>
          </p:cNvSpPr>
          <p:nvPr/>
        </p:nvSpPr>
        <p:spPr bwMode="auto">
          <a:xfrm>
            <a:off x="0" y="4952"/>
            <a:ext cx="2746500" cy="2309934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9" name="Freeform 7"/>
          <p:cNvSpPr>
            <a:spLocks/>
          </p:cNvSpPr>
          <p:nvPr/>
        </p:nvSpPr>
        <p:spPr bwMode="auto">
          <a:xfrm>
            <a:off x="4239341" y="0"/>
            <a:ext cx="2658524" cy="2624361"/>
          </a:xfrm>
          <a:custGeom>
            <a:avLst/>
            <a:gdLst/>
            <a:ahLst/>
            <a:cxnLst>
              <a:cxn ang="0">
                <a:pos x="56" y="87"/>
              </a:cxn>
              <a:cxn ang="0">
                <a:pos x="34" y="127"/>
              </a:cxn>
              <a:cxn ang="0">
                <a:pos x="7" y="175"/>
              </a:cxn>
              <a:cxn ang="0">
                <a:pos x="39" y="185"/>
              </a:cxn>
              <a:cxn ang="0">
                <a:pos x="57" y="207"/>
              </a:cxn>
              <a:cxn ang="0">
                <a:pos x="52" y="393"/>
              </a:cxn>
              <a:cxn ang="0">
                <a:pos x="153" y="400"/>
              </a:cxn>
              <a:cxn ang="0">
                <a:pos x="146" y="426"/>
              </a:cxn>
              <a:cxn ang="0">
                <a:pos x="174" y="445"/>
              </a:cxn>
              <a:cxn ang="0">
                <a:pos x="223" y="436"/>
              </a:cxn>
              <a:cxn ang="0">
                <a:pos x="198" y="398"/>
              </a:cxn>
              <a:cxn ang="0">
                <a:pos x="406" y="390"/>
              </a:cxn>
              <a:cxn ang="0">
                <a:pos x="400" y="286"/>
              </a:cxn>
              <a:cxn ang="0">
                <a:pos x="372" y="259"/>
              </a:cxn>
              <a:cxn ang="0">
                <a:pos x="366" y="198"/>
              </a:cxn>
              <a:cxn ang="0">
                <a:pos x="388" y="211"/>
              </a:cxn>
              <a:cxn ang="0">
                <a:pos x="400" y="218"/>
              </a:cxn>
              <a:cxn ang="0">
                <a:pos x="401" y="57"/>
              </a:cxn>
              <a:cxn ang="0">
                <a:pos x="399" y="0"/>
              </a:cxn>
              <a:cxn ang="0">
                <a:pos x="43" y="0"/>
              </a:cxn>
              <a:cxn ang="0">
                <a:pos x="56" y="87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0" name="Freeform 8"/>
          <p:cNvSpPr>
            <a:spLocks/>
          </p:cNvSpPr>
          <p:nvPr/>
        </p:nvSpPr>
        <p:spPr bwMode="auto">
          <a:xfrm>
            <a:off x="2221393" y="0"/>
            <a:ext cx="2446831" cy="2636741"/>
          </a:xfrm>
          <a:custGeom>
            <a:avLst/>
            <a:gdLst/>
            <a:ahLst/>
            <a:cxnLst>
              <a:cxn ang="0">
                <a:pos x="13" y="154"/>
              </a:cxn>
              <a:cxn ang="0">
                <a:pos x="14" y="225"/>
              </a:cxn>
              <a:cxn ang="0">
                <a:pos x="45" y="235"/>
              </a:cxn>
              <a:cxn ang="0">
                <a:pos x="74" y="230"/>
              </a:cxn>
              <a:cxn ang="0">
                <a:pos x="67" y="272"/>
              </a:cxn>
              <a:cxn ang="0">
                <a:pos x="40" y="294"/>
              </a:cxn>
              <a:cxn ang="0">
                <a:pos x="10" y="286"/>
              </a:cxn>
              <a:cxn ang="0">
                <a:pos x="11" y="395"/>
              </a:cxn>
              <a:cxn ang="0">
                <a:pos x="114" y="397"/>
              </a:cxn>
              <a:cxn ang="0">
                <a:pos x="137" y="410"/>
              </a:cxn>
              <a:cxn ang="0">
                <a:pos x="129" y="436"/>
              </a:cxn>
              <a:cxn ang="0">
                <a:pos x="178" y="443"/>
              </a:cxn>
              <a:cxn ang="0">
                <a:pos x="180" y="406"/>
              </a:cxn>
              <a:cxn ang="0">
                <a:pos x="224" y="387"/>
              </a:cxn>
              <a:cxn ang="0">
                <a:pos x="363" y="393"/>
              </a:cxn>
              <a:cxn ang="0">
                <a:pos x="368" y="207"/>
              </a:cxn>
              <a:cxn ang="0">
                <a:pos x="350" y="185"/>
              </a:cxn>
              <a:cxn ang="0">
                <a:pos x="318" y="175"/>
              </a:cxn>
              <a:cxn ang="0">
                <a:pos x="345" y="127"/>
              </a:cxn>
              <a:cxn ang="0">
                <a:pos x="367" y="87"/>
              </a:cxn>
              <a:cxn ang="0">
                <a:pos x="354" y="0"/>
              </a:cxn>
              <a:cxn ang="0">
                <a:pos x="9" y="0"/>
              </a:cxn>
              <a:cxn ang="0">
                <a:pos x="13" y="154"/>
              </a:cxn>
            </a:cxnLst>
            <a:rect l="0" t="0" r="r" b="b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7000" r="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8" name="Freeform 6"/>
          <p:cNvSpPr>
            <a:spLocks/>
          </p:cNvSpPr>
          <p:nvPr/>
        </p:nvSpPr>
        <p:spPr bwMode="auto">
          <a:xfrm>
            <a:off x="0" y="4952"/>
            <a:ext cx="2746500" cy="2309934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9" name="Freeform 7"/>
          <p:cNvSpPr>
            <a:spLocks/>
          </p:cNvSpPr>
          <p:nvPr/>
        </p:nvSpPr>
        <p:spPr bwMode="auto">
          <a:xfrm>
            <a:off x="4239341" y="0"/>
            <a:ext cx="2658524" cy="2624361"/>
          </a:xfrm>
          <a:custGeom>
            <a:avLst/>
            <a:gdLst/>
            <a:ahLst/>
            <a:cxnLst>
              <a:cxn ang="0">
                <a:pos x="56" y="87"/>
              </a:cxn>
              <a:cxn ang="0">
                <a:pos x="34" y="127"/>
              </a:cxn>
              <a:cxn ang="0">
                <a:pos x="7" y="175"/>
              </a:cxn>
              <a:cxn ang="0">
                <a:pos x="39" y="185"/>
              </a:cxn>
              <a:cxn ang="0">
                <a:pos x="57" y="207"/>
              </a:cxn>
              <a:cxn ang="0">
                <a:pos x="52" y="393"/>
              </a:cxn>
              <a:cxn ang="0">
                <a:pos x="153" y="400"/>
              </a:cxn>
              <a:cxn ang="0">
                <a:pos x="146" y="426"/>
              </a:cxn>
              <a:cxn ang="0">
                <a:pos x="174" y="445"/>
              </a:cxn>
              <a:cxn ang="0">
                <a:pos x="223" y="436"/>
              </a:cxn>
              <a:cxn ang="0">
                <a:pos x="198" y="398"/>
              </a:cxn>
              <a:cxn ang="0">
                <a:pos x="406" y="390"/>
              </a:cxn>
              <a:cxn ang="0">
                <a:pos x="400" y="286"/>
              </a:cxn>
              <a:cxn ang="0">
                <a:pos x="372" y="259"/>
              </a:cxn>
              <a:cxn ang="0">
                <a:pos x="366" y="198"/>
              </a:cxn>
              <a:cxn ang="0">
                <a:pos x="388" y="211"/>
              </a:cxn>
              <a:cxn ang="0">
                <a:pos x="400" y="218"/>
              </a:cxn>
              <a:cxn ang="0">
                <a:pos x="401" y="57"/>
              </a:cxn>
              <a:cxn ang="0">
                <a:pos x="399" y="0"/>
              </a:cxn>
              <a:cxn ang="0">
                <a:pos x="43" y="0"/>
              </a:cxn>
              <a:cxn ang="0">
                <a:pos x="56" y="87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0" name="Freeform 8"/>
          <p:cNvSpPr>
            <a:spLocks/>
          </p:cNvSpPr>
          <p:nvPr/>
        </p:nvSpPr>
        <p:spPr bwMode="auto">
          <a:xfrm>
            <a:off x="2221393" y="0"/>
            <a:ext cx="2446831" cy="2636741"/>
          </a:xfrm>
          <a:custGeom>
            <a:avLst/>
            <a:gdLst/>
            <a:ahLst/>
            <a:cxnLst>
              <a:cxn ang="0">
                <a:pos x="13" y="154"/>
              </a:cxn>
              <a:cxn ang="0">
                <a:pos x="14" y="225"/>
              </a:cxn>
              <a:cxn ang="0">
                <a:pos x="45" y="235"/>
              </a:cxn>
              <a:cxn ang="0">
                <a:pos x="74" y="230"/>
              </a:cxn>
              <a:cxn ang="0">
                <a:pos x="67" y="272"/>
              </a:cxn>
              <a:cxn ang="0">
                <a:pos x="40" y="294"/>
              </a:cxn>
              <a:cxn ang="0">
                <a:pos x="10" y="286"/>
              </a:cxn>
              <a:cxn ang="0">
                <a:pos x="11" y="395"/>
              </a:cxn>
              <a:cxn ang="0">
                <a:pos x="114" y="397"/>
              </a:cxn>
              <a:cxn ang="0">
                <a:pos x="137" y="410"/>
              </a:cxn>
              <a:cxn ang="0">
                <a:pos x="129" y="436"/>
              </a:cxn>
              <a:cxn ang="0">
                <a:pos x="178" y="443"/>
              </a:cxn>
              <a:cxn ang="0">
                <a:pos x="180" y="406"/>
              </a:cxn>
              <a:cxn ang="0">
                <a:pos x="224" y="387"/>
              </a:cxn>
              <a:cxn ang="0">
                <a:pos x="363" y="393"/>
              </a:cxn>
              <a:cxn ang="0">
                <a:pos x="368" y="207"/>
              </a:cxn>
              <a:cxn ang="0">
                <a:pos x="350" y="185"/>
              </a:cxn>
              <a:cxn ang="0">
                <a:pos x="318" y="175"/>
              </a:cxn>
              <a:cxn ang="0">
                <a:pos x="345" y="127"/>
              </a:cxn>
              <a:cxn ang="0">
                <a:pos x="367" y="87"/>
              </a:cxn>
              <a:cxn ang="0">
                <a:pos x="354" y="0"/>
              </a:cxn>
              <a:cxn ang="0">
                <a:pos x="9" y="0"/>
              </a:cxn>
              <a:cxn ang="0">
                <a:pos x="13" y="154"/>
              </a:cxn>
            </a:cxnLst>
            <a:rect l="0" t="0" r="r" b="b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1" name="Freeform 9"/>
          <p:cNvSpPr>
            <a:spLocks/>
          </p:cNvSpPr>
          <p:nvPr/>
        </p:nvSpPr>
        <p:spPr bwMode="auto">
          <a:xfrm>
            <a:off x="6460734" y="0"/>
            <a:ext cx="2683266" cy="2314885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7000" r="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8" name="Freeform 6"/>
          <p:cNvSpPr>
            <a:spLocks/>
          </p:cNvSpPr>
          <p:nvPr/>
        </p:nvSpPr>
        <p:spPr bwMode="auto">
          <a:xfrm>
            <a:off x="0" y="4952"/>
            <a:ext cx="2746500" cy="2309934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9" name="Freeform 7"/>
          <p:cNvSpPr>
            <a:spLocks/>
          </p:cNvSpPr>
          <p:nvPr/>
        </p:nvSpPr>
        <p:spPr bwMode="auto">
          <a:xfrm>
            <a:off x="4239341" y="0"/>
            <a:ext cx="2658524" cy="2624361"/>
          </a:xfrm>
          <a:custGeom>
            <a:avLst/>
            <a:gdLst/>
            <a:ahLst/>
            <a:cxnLst>
              <a:cxn ang="0">
                <a:pos x="56" y="87"/>
              </a:cxn>
              <a:cxn ang="0">
                <a:pos x="34" y="127"/>
              </a:cxn>
              <a:cxn ang="0">
                <a:pos x="7" y="175"/>
              </a:cxn>
              <a:cxn ang="0">
                <a:pos x="39" y="185"/>
              </a:cxn>
              <a:cxn ang="0">
                <a:pos x="57" y="207"/>
              </a:cxn>
              <a:cxn ang="0">
                <a:pos x="52" y="393"/>
              </a:cxn>
              <a:cxn ang="0">
                <a:pos x="153" y="400"/>
              </a:cxn>
              <a:cxn ang="0">
                <a:pos x="146" y="426"/>
              </a:cxn>
              <a:cxn ang="0">
                <a:pos x="174" y="445"/>
              </a:cxn>
              <a:cxn ang="0">
                <a:pos x="223" y="436"/>
              </a:cxn>
              <a:cxn ang="0">
                <a:pos x="198" y="398"/>
              </a:cxn>
              <a:cxn ang="0">
                <a:pos x="406" y="390"/>
              </a:cxn>
              <a:cxn ang="0">
                <a:pos x="400" y="286"/>
              </a:cxn>
              <a:cxn ang="0">
                <a:pos x="372" y="259"/>
              </a:cxn>
              <a:cxn ang="0">
                <a:pos x="366" y="198"/>
              </a:cxn>
              <a:cxn ang="0">
                <a:pos x="388" y="211"/>
              </a:cxn>
              <a:cxn ang="0">
                <a:pos x="400" y="218"/>
              </a:cxn>
              <a:cxn ang="0">
                <a:pos x="401" y="57"/>
              </a:cxn>
              <a:cxn ang="0">
                <a:pos x="399" y="0"/>
              </a:cxn>
              <a:cxn ang="0">
                <a:pos x="43" y="0"/>
              </a:cxn>
              <a:cxn ang="0">
                <a:pos x="56" y="87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0" name="Freeform 8"/>
          <p:cNvSpPr>
            <a:spLocks/>
          </p:cNvSpPr>
          <p:nvPr/>
        </p:nvSpPr>
        <p:spPr bwMode="auto">
          <a:xfrm>
            <a:off x="2221393" y="0"/>
            <a:ext cx="2446831" cy="2636741"/>
          </a:xfrm>
          <a:custGeom>
            <a:avLst/>
            <a:gdLst/>
            <a:ahLst/>
            <a:cxnLst>
              <a:cxn ang="0">
                <a:pos x="13" y="154"/>
              </a:cxn>
              <a:cxn ang="0">
                <a:pos x="14" y="225"/>
              </a:cxn>
              <a:cxn ang="0">
                <a:pos x="45" y="235"/>
              </a:cxn>
              <a:cxn ang="0">
                <a:pos x="74" y="230"/>
              </a:cxn>
              <a:cxn ang="0">
                <a:pos x="67" y="272"/>
              </a:cxn>
              <a:cxn ang="0">
                <a:pos x="40" y="294"/>
              </a:cxn>
              <a:cxn ang="0">
                <a:pos x="10" y="286"/>
              </a:cxn>
              <a:cxn ang="0">
                <a:pos x="11" y="395"/>
              </a:cxn>
              <a:cxn ang="0">
                <a:pos x="114" y="397"/>
              </a:cxn>
              <a:cxn ang="0">
                <a:pos x="137" y="410"/>
              </a:cxn>
              <a:cxn ang="0">
                <a:pos x="129" y="436"/>
              </a:cxn>
              <a:cxn ang="0">
                <a:pos x="178" y="443"/>
              </a:cxn>
              <a:cxn ang="0">
                <a:pos x="180" y="406"/>
              </a:cxn>
              <a:cxn ang="0">
                <a:pos x="224" y="387"/>
              </a:cxn>
              <a:cxn ang="0">
                <a:pos x="363" y="393"/>
              </a:cxn>
              <a:cxn ang="0">
                <a:pos x="368" y="207"/>
              </a:cxn>
              <a:cxn ang="0">
                <a:pos x="350" y="185"/>
              </a:cxn>
              <a:cxn ang="0">
                <a:pos x="318" y="175"/>
              </a:cxn>
              <a:cxn ang="0">
                <a:pos x="345" y="127"/>
              </a:cxn>
              <a:cxn ang="0">
                <a:pos x="367" y="87"/>
              </a:cxn>
              <a:cxn ang="0">
                <a:pos x="354" y="0"/>
              </a:cxn>
              <a:cxn ang="0">
                <a:pos x="9" y="0"/>
              </a:cxn>
              <a:cxn ang="0">
                <a:pos x="13" y="154"/>
              </a:cxn>
            </a:cxnLst>
            <a:rect l="0" t="0" r="r" b="b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1" name="Freeform 9"/>
          <p:cNvSpPr>
            <a:spLocks/>
          </p:cNvSpPr>
          <p:nvPr/>
        </p:nvSpPr>
        <p:spPr bwMode="auto">
          <a:xfrm>
            <a:off x="6460734" y="0"/>
            <a:ext cx="2683266" cy="2314885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9" name="Freeform 17"/>
          <p:cNvSpPr>
            <a:spLocks/>
          </p:cNvSpPr>
          <p:nvPr/>
        </p:nvSpPr>
        <p:spPr bwMode="auto">
          <a:xfrm>
            <a:off x="0" y="1918755"/>
            <a:ext cx="2441333" cy="2946217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7000" r="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8" name="Freeform 6"/>
          <p:cNvSpPr>
            <a:spLocks/>
          </p:cNvSpPr>
          <p:nvPr/>
        </p:nvSpPr>
        <p:spPr bwMode="auto">
          <a:xfrm>
            <a:off x="0" y="4952"/>
            <a:ext cx="2746500" cy="2309934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9" name="Freeform 7"/>
          <p:cNvSpPr>
            <a:spLocks/>
          </p:cNvSpPr>
          <p:nvPr/>
        </p:nvSpPr>
        <p:spPr bwMode="auto">
          <a:xfrm>
            <a:off x="4239341" y="0"/>
            <a:ext cx="2658524" cy="2624361"/>
          </a:xfrm>
          <a:custGeom>
            <a:avLst/>
            <a:gdLst/>
            <a:ahLst/>
            <a:cxnLst>
              <a:cxn ang="0">
                <a:pos x="56" y="87"/>
              </a:cxn>
              <a:cxn ang="0">
                <a:pos x="34" y="127"/>
              </a:cxn>
              <a:cxn ang="0">
                <a:pos x="7" y="175"/>
              </a:cxn>
              <a:cxn ang="0">
                <a:pos x="39" y="185"/>
              </a:cxn>
              <a:cxn ang="0">
                <a:pos x="57" y="207"/>
              </a:cxn>
              <a:cxn ang="0">
                <a:pos x="52" y="393"/>
              </a:cxn>
              <a:cxn ang="0">
                <a:pos x="153" y="400"/>
              </a:cxn>
              <a:cxn ang="0">
                <a:pos x="146" y="426"/>
              </a:cxn>
              <a:cxn ang="0">
                <a:pos x="174" y="445"/>
              </a:cxn>
              <a:cxn ang="0">
                <a:pos x="223" y="436"/>
              </a:cxn>
              <a:cxn ang="0">
                <a:pos x="198" y="398"/>
              </a:cxn>
              <a:cxn ang="0">
                <a:pos x="406" y="390"/>
              </a:cxn>
              <a:cxn ang="0">
                <a:pos x="400" y="286"/>
              </a:cxn>
              <a:cxn ang="0">
                <a:pos x="372" y="259"/>
              </a:cxn>
              <a:cxn ang="0">
                <a:pos x="366" y="198"/>
              </a:cxn>
              <a:cxn ang="0">
                <a:pos x="388" y="211"/>
              </a:cxn>
              <a:cxn ang="0">
                <a:pos x="400" y="218"/>
              </a:cxn>
              <a:cxn ang="0">
                <a:pos x="401" y="57"/>
              </a:cxn>
              <a:cxn ang="0">
                <a:pos x="399" y="0"/>
              </a:cxn>
              <a:cxn ang="0">
                <a:pos x="43" y="0"/>
              </a:cxn>
              <a:cxn ang="0">
                <a:pos x="56" y="87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0" name="Freeform 8"/>
          <p:cNvSpPr>
            <a:spLocks/>
          </p:cNvSpPr>
          <p:nvPr/>
        </p:nvSpPr>
        <p:spPr bwMode="auto">
          <a:xfrm>
            <a:off x="2221393" y="0"/>
            <a:ext cx="2446831" cy="2636741"/>
          </a:xfrm>
          <a:custGeom>
            <a:avLst/>
            <a:gdLst/>
            <a:ahLst/>
            <a:cxnLst>
              <a:cxn ang="0">
                <a:pos x="13" y="154"/>
              </a:cxn>
              <a:cxn ang="0">
                <a:pos x="14" y="225"/>
              </a:cxn>
              <a:cxn ang="0">
                <a:pos x="45" y="235"/>
              </a:cxn>
              <a:cxn ang="0">
                <a:pos x="74" y="230"/>
              </a:cxn>
              <a:cxn ang="0">
                <a:pos x="67" y="272"/>
              </a:cxn>
              <a:cxn ang="0">
                <a:pos x="40" y="294"/>
              </a:cxn>
              <a:cxn ang="0">
                <a:pos x="10" y="286"/>
              </a:cxn>
              <a:cxn ang="0">
                <a:pos x="11" y="395"/>
              </a:cxn>
              <a:cxn ang="0">
                <a:pos x="114" y="397"/>
              </a:cxn>
              <a:cxn ang="0">
                <a:pos x="137" y="410"/>
              </a:cxn>
              <a:cxn ang="0">
                <a:pos x="129" y="436"/>
              </a:cxn>
              <a:cxn ang="0">
                <a:pos x="178" y="443"/>
              </a:cxn>
              <a:cxn ang="0">
                <a:pos x="180" y="406"/>
              </a:cxn>
              <a:cxn ang="0">
                <a:pos x="224" y="387"/>
              </a:cxn>
              <a:cxn ang="0">
                <a:pos x="363" y="393"/>
              </a:cxn>
              <a:cxn ang="0">
                <a:pos x="368" y="207"/>
              </a:cxn>
              <a:cxn ang="0">
                <a:pos x="350" y="185"/>
              </a:cxn>
              <a:cxn ang="0">
                <a:pos x="318" y="175"/>
              </a:cxn>
              <a:cxn ang="0">
                <a:pos x="345" y="127"/>
              </a:cxn>
              <a:cxn ang="0">
                <a:pos x="367" y="87"/>
              </a:cxn>
              <a:cxn ang="0">
                <a:pos x="354" y="0"/>
              </a:cxn>
              <a:cxn ang="0">
                <a:pos x="9" y="0"/>
              </a:cxn>
              <a:cxn ang="0">
                <a:pos x="13" y="154"/>
              </a:cxn>
            </a:cxnLst>
            <a:rect l="0" t="0" r="r" b="b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1" name="Freeform 9"/>
          <p:cNvSpPr>
            <a:spLocks/>
          </p:cNvSpPr>
          <p:nvPr/>
        </p:nvSpPr>
        <p:spPr bwMode="auto">
          <a:xfrm>
            <a:off x="6460734" y="0"/>
            <a:ext cx="2683266" cy="2314885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3" name="Freeform 11"/>
          <p:cNvSpPr>
            <a:spLocks/>
          </p:cNvSpPr>
          <p:nvPr/>
        </p:nvSpPr>
        <p:spPr bwMode="auto">
          <a:xfrm>
            <a:off x="1949218" y="2233183"/>
            <a:ext cx="3037919" cy="2743200"/>
          </a:xfrm>
          <a:custGeom>
            <a:avLst/>
            <a:gdLst/>
            <a:ahLst/>
            <a:cxnLst>
              <a:cxn ang="0">
                <a:pos x="399" y="298"/>
              </a:cxn>
              <a:cxn ang="0">
                <a:pos x="412" y="298"/>
              </a:cxn>
              <a:cxn ang="0">
                <a:pos x="428" y="315"/>
              </a:cxn>
              <a:cxn ang="0">
                <a:pos x="456" y="284"/>
              </a:cxn>
              <a:cxn ang="0">
                <a:pos x="461" y="247"/>
              </a:cxn>
              <a:cxn ang="0">
                <a:pos x="427" y="255"/>
              </a:cxn>
              <a:cxn ang="0">
                <a:pos x="403" y="234"/>
              </a:cxn>
              <a:cxn ang="0">
                <a:pos x="407" y="161"/>
              </a:cxn>
              <a:cxn ang="0">
                <a:pos x="405" y="11"/>
              </a:cxn>
              <a:cxn ang="0">
                <a:pos x="266" y="5"/>
              </a:cxn>
              <a:cxn ang="0">
                <a:pos x="222" y="24"/>
              </a:cxn>
              <a:cxn ang="0">
                <a:pos x="220" y="61"/>
              </a:cxn>
              <a:cxn ang="0">
                <a:pos x="171" y="54"/>
              </a:cxn>
              <a:cxn ang="0">
                <a:pos x="179" y="28"/>
              </a:cxn>
              <a:cxn ang="0">
                <a:pos x="156" y="15"/>
              </a:cxn>
              <a:cxn ang="0">
                <a:pos x="53" y="13"/>
              </a:cxn>
              <a:cxn ang="0">
                <a:pos x="52" y="192"/>
              </a:cxn>
              <a:cxn ang="0">
                <a:pos x="57" y="278"/>
              </a:cxn>
              <a:cxn ang="0">
                <a:pos x="40" y="287"/>
              </a:cxn>
              <a:cxn ang="0">
                <a:pos x="11" y="291"/>
              </a:cxn>
              <a:cxn ang="0">
                <a:pos x="17" y="340"/>
              </a:cxn>
              <a:cxn ang="0">
                <a:pos x="40" y="335"/>
              </a:cxn>
              <a:cxn ang="0">
                <a:pos x="58" y="326"/>
              </a:cxn>
              <a:cxn ang="0">
                <a:pos x="53" y="403"/>
              </a:cxn>
              <a:cxn ang="0">
                <a:pos x="185" y="398"/>
              </a:cxn>
              <a:cxn ang="0">
                <a:pos x="243" y="428"/>
              </a:cxn>
              <a:cxn ang="0">
                <a:pos x="258" y="465"/>
              </a:cxn>
              <a:cxn ang="0">
                <a:pos x="306" y="441"/>
              </a:cxn>
              <a:cxn ang="0">
                <a:pos x="286" y="418"/>
              </a:cxn>
              <a:cxn ang="0">
                <a:pos x="333" y="397"/>
              </a:cxn>
              <a:cxn ang="0">
                <a:pos x="406" y="398"/>
              </a:cxn>
              <a:cxn ang="0">
                <a:pos x="399" y="298"/>
              </a:cxn>
            </a:cxnLst>
            <a:rect l="0" t="0" r="r" b="b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9" name="Freeform 17"/>
          <p:cNvSpPr>
            <a:spLocks/>
          </p:cNvSpPr>
          <p:nvPr/>
        </p:nvSpPr>
        <p:spPr bwMode="auto">
          <a:xfrm>
            <a:off x="0" y="1918755"/>
            <a:ext cx="2441333" cy="2946217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7000" r="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8" name="Freeform 6"/>
          <p:cNvSpPr>
            <a:spLocks/>
          </p:cNvSpPr>
          <p:nvPr/>
        </p:nvSpPr>
        <p:spPr bwMode="auto">
          <a:xfrm>
            <a:off x="0" y="4952"/>
            <a:ext cx="2746500" cy="2309934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9" name="Freeform 7"/>
          <p:cNvSpPr>
            <a:spLocks/>
          </p:cNvSpPr>
          <p:nvPr/>
        </p:nvSpPr>
        <p:spPr bwMode="auto">
          <a:xfrm>
            <a:off x="4239341" y="0"/>
            <a:ext cx="2658524" cy="2624361"/>
          </a:xfrm>
          <a:custGeom>
            <a:avLst/>
            <a:gdLst/>
            <a:ahLst/>
            <a:cxnLst>
              <a:cxn ang="0">
                <a:pos x="56" y="87"/>
              </a:cxn>
              <a:cxn ang="0">
                <a:pos x="34" y="127"/>
              </a:cxn>
              <a:cxn ang="0">
                <a:pos x="7" y="175"/>
              </a:cxn>
              <a:cxn ang="0">
                <a:pos x="39" y="185"/>
              </a:cxn>
              <a:cxn ang="0">
                <a:pos x="57" y="207"/>
              </a:cxn>
              <a:cxn ang="0">
                <a:pos x="52" y="393"/>
              </a:cxn>
              <a:cxn ang="0">
                <a:pos x="153" y="400"/>
              </a:cxn>
              <a:cxn ang="0">
                <a:pos x="146" y="426"/>
              </a:cxn>
              <a:cxn ang="0">
                <a:pos x="174" y="445"/>
              </a:cxn>
              <a:cxn ang="0">
                <a:pos x="223" y="436"/>
              </a:cxn>
              <a:cxn ang="0">
                <a:pos x="198" y="398"/>
              </a:cxn>
              <a:cxn ang="0">
                <a:pos x="406" y="390"/>
              </a:cxn>
              <a:cxn ang="0">
                <a:pos x="400" y="286"/>
              </a:cxn>
              <a:cxn ang="0">
                <a:pos x="372" y="259"/>
              </a:cxn>
              <a:cxn ang="0">
                <a:pos x="366" y="198"/>
              </a:cxn>
              <a:cxn ang="0">
                <a:pos x="388" y="211"/>
              </a:cxn>
              <a:cxn ang="0">
                <a:pos x="400" y="218"/>
              </a:cxn>
              <a:cxn ang="0">
                <a:pos x="401" y="57"/>
              </a:cxn>
              <a:cxn ang="0">
                <a:pos x="399" y="0"/>
              </a:cxn>
              <a:cxn ang="0">
                <a:pos x="43" y="0"/>
              </a:cxn>
              <a:cxn ang="0">
                <a:pos x="56" y="87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0" name="Freeform 8"/>
          <p:cNvSpPr>
            <a:spLocks/>
          </p:cNvSpPr>
          <p:nvPr/>
        </p:nvSpPr>
        <p:spPr bwMode="auto">
          <a:xfrm>
            <a:off x="2221393" y="0"/>
            <a:ext cx="2446831" cy="2636741"/>
          </a:xfrm>
          <a:custGeom>
            <a:avLst/>
            <a:gdLst/>
            <a:ahLst/>
            <a:cxnLst>
              <a:cxn ang="0">
                <a:pos x="13" y="154"/>
              </a:cxn>
              <a:cxn ang="0">
                <a:pos x="14" y="225"/>
              </a:cxn>
              <a:cxn ang="0">
                <a:pos x="45" y="235"/>
              </a:cxn>
              <a:cxn ang="0">
                <a:pos x="74" y="230"/>
              </a:cxn>
              <a:cxn ang="0">
                <a:pos x="67" y="272"/>
              </a:cxn>
              <a:cxn ang="0">
                <a:pos x="40" y="294"/>
              </a:cxn>
              <a:cxn ang="0">
                <a:pos x="10" y="286"/>
              </a:cxn>
              <a:cxn ang="0">
                <a:pos x="11" y="395"/>
              </a:cxn>
              <a:cxn ang="0">
                <a:pos x="114" y="397"/>
              </a:cxn>
              <a:cxn ang="0">
                <a:pos x="137" y="410"/>
              </a:cxn>
              <a:cxn ang="0">
                <a:pos x="129" y="436"/>
              </a:cxn>
              <a:cxn ang="0">
                <a:pos x="178" y="443"/>
              </a:cxn>
              <a:cxn ang="0">
                <a:pos x="180" y="406"/>
              </a:cxn>
              <a:cxn ang="0">
                <a:pos x="224" y="387"/>
              </a:cxn>
              <a:cxn ang="0">
                <a:pos x="363" y="393"/>
              </a:cxn>
              <a:cxn ang="0">
                <a:pos x="368" y="207"/>
              </a:cxn>
              <a:cxn ang="0">
                <a:pos x="350" y="185"/>
              </a:cxn>
              <a:cxn ang="0">
                <a:pos x="318" y="175"/>
              </a:cxn>
              <a:cxn ang="0">
                <a:pos x="345" y="127"/>
              </a:cxn>
              <a:cxn ang="0">
                <a:pos x="367" y="87"/>
              </a:cxn>
              <a:cxn ang="0">
                <a:pos x="354" y="0"/>
              </a:cxn>
              <a:cxn ang="0">
                <a:pos x="9" y="0"/>
              </a:cxn>
              <a:cxn ang="0">
                <a:pos x="13" y="154"/>
              </a:cxn>
            </a:cxnLst>
            <a:rect l="0" t="0" r="r" b="b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1" name="Freeform 9"/>
          <p:cNvSpPr>
            <a:spLocks/>
          </p:cNvSpPr>
          <p:nvPr/>
        </p:nvSpPr>
        <p:spPr bwMode="auto">
          <a:xfrm>
            <a:off x="6460734" y="0"/>
            <a:ext cx="2683266" cy="2314885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2" name="Freeform 10"/>
          <p:cNvSpPr>
            <a:spLocks/>
          </p:cNvSpPr>
          <p:nvPr/>
        </p:nvSpPr>
        <p:spPr bwMode="auto">
          <a:xfrm>
            <a:off x="4506019" y="2228231"/>
            <a:ext cx="2741000" cy="2374305"/>
          </a:xfrm>
          <a:custGeom>
            <a:avLst/>
            <a:gdLst/>
            <a:ahLst/>
            <a:cxnLst>
              <a:cxn ang="0">
                <a:pos x="157" y="17"/>
              </a:cxn>
              <a:cxn ang="0">
                <a:pos x="182" y="55"/>
              </a:cxn>
              <a:cxn ang="0">
                <a:pos x="133" y="64"/>
              </a:cxn>
              <a:cxn ang="0">
                <a:pos x="105" y="45"/>
              </a:cxn>
              <a:cxn ang="0">
                <a:pos x="112" y="19"/>
              </a:cxn>
              <a:cxn ang="0">
                <a:pos x="11" y="12"/>
              </a:cxn>
              <a:cxn ang="0">
                <a:pos x="13" y="162"/>
              </a:cxn>
              <a:cxn ang="0">
                <a:pos x="9" y="235"/>
              </a:cxn>
              <a:cxn ang="0">
                <a:pos x="33" y="256"/>
              </a:cxn>
              <a:cxn ang="0">
                <a:pos x="67" y="248"/>
              </a:cxn>
              <a:cxn ang="0">
                <a:pos x="62" y="285"/>
              </a:cxn>
              <a:cxn ang="0">
                <a:pos x="34" y="316"/>
              </a:cxn>
              <a:cxn ang="0">
                <a:pos x="18" y="299"/>
              </a:cxn>
              <a:cxn ang="0">
                <a:pos x="5" y="299"/>
              </a:cxn>
              <a:cxn ang="0">
                <a:pos x="12" y="399"/>
              </a:cxn>
              <a:cxn ang="0">
                <a:pos x="85" y="392"/>
              </a:cxn>
              <a:cxn ang="0">
                <a:pos x="145" y="368"/>
              </a:cxn>
              <a:cxn ang="0">
                <a:pos x="146" y="337"/>
              </a:cxn>
              <a:cxn ang="0">
                <a:pos x="201" y="334"/>
              </a:cxn>
              <a:cxn ang="0">
                <a:pos x="198" y="364"/>
              </a:cxn>
              <a:cxn ang="0">
                <a:pos x="252" y="392"/>
              </a:cxn>
              <a:cxn ang="0">
                <a:pos x="363" y="401"/>
              </a:cxn>
              <a:cxn ang="0">
                <a:pos x="364" y="246"/>
              </a:cxn>
              <a:cxn ang="0">
                <a:pos x="384" y="199"/>
              </a:cxn>
              <a:cxn ang="0">
                <a:pos x="417" y="196"/>
              </a:cxn>
              <a:cxn ang="0">
                <a:pos x="408" y="157"/>
              </a:cxn>
              <a:cxn ang="0">
                <a:pos x="372" y="159"/>
              </a:cxn>
              <a:cxn ang="0">
                <a:pos x="367" y="125"/>
              </a:cxn>
              <a:cxn ang="0">
                <a:pos x="365" y="9"/>
              </a:cxn>
              <a:cxn ang="0">
                <a:pos x="157" y="17"/>
              </a:cxn>
            </a:cxnLst>
            <a:rect l="0" t="0" r="r" b="b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3" name="Freeform 11"/>
          <p:cNvSpPr>
            <a:spLocks/>
          </p:cNvSpPr>
          <p:nvPr/>
        </p:nvSpPr>
        <p:spPr bwMode="auto">
          <a:xfrm>
            <a:off x="1949218" y="2233183"/>
            <a:ext cx="3037919" cy="2743200"/>
          </a:xfrm>
          <a:custGeom>
            <a:avLst/>
            <a:gdLst/>
            <a:ahLst/>
            <a:cxnLst>
              <a:cxn ang="0">
                <a:pos x="399" y="298"/>
              </a:cxn>
              <a:cxn ang="0">
                <a:pos x="412" y="298"/>
              </a:cxn>
              <a:cxn ang="0">
                <a:pos x="428" y="315"/>
              </a:cxn>
              <a:cxn ang="0">
                <a:pos x="456" y="284"/>
              </a:cxn>
              <a:cxn ang="0">
                <a:pos x="461" y="247"/>
              </a:cxn>
              <a:cxn ang="0">
                <a:pos x="427" y="255"/>
              </a:cxn>
              <a:cxn ang="0">
                <a:pos x="403" y="234"/>
              </a:cxn>
              <a:cxn ang="0">
                <a:pos x="407" y="161"/>
              </a:cxn>
              <a:cxn ang="0">
                <a:pos x="405" y="11"/>
              </a:cxn>
              <a:cxn ang="0">
                <a:pos x="266" y="5"/>
              </a:cxn>
              <a:cxn ang="0">
                <a:pos x="222" y="24"/>
              </a:cxn>
              <a:cxn ang="0">
                <a:pos x="220" y="61"/>
              </a:cxn>
              <a:cxn ang="0">
                <a:pos x="171" y="54"/>
              </a:cxn>
              <a:cxn ang="0">
                <a:pos x="179" y="28"/>
              </a:cxn>
              <a:cxn ang="0">
                <a:pos x="156" y="15"/>
              </a:cxn>
              <a:cxn ang="0">
                <a:pos x="53" y="13"/>
              </a:cxn>
              <a:cxn ang="0">
                <a:pos x="52" y="192"/>
              </a:cxn>
              <a:cxn ang="0">
                <a:pos x="57" y="278"/>
              </a:cxn>
              <a:cxn ang="0">
                <a:pos x="40" y="287"/>
              </a:cxn>
              <a:cxn ang="0">
                <a:pos x="11" y="291"/>
              </a:cxn>
              <a:cxn ang="0">
                <a:pos x="17" y="340"/>
              </a:cxn>
              <a:cxn ang="0">
                <a:pos x="40" y="335"/>
              </a:cxn>
              <a:cxn ang="0">
                <a:pos x="58" y="326"/>
              </a:cxn>
              <a:cxn ang="0">
                <a:pos x="53" y="403"/>
              </a:cxn>
              <a:cxn ang="0">
                <a:pos x="185" y="398"/>
              </a:cxn>
              <a:cxn ang="0">
                <a:pos x="243" y="428"/>
              </a:cxn>
              <a:cxn ang="0">
                <a:pos x="258" y="465"/>
              </a:cxn>
              <a:cxn ang="0">
                <a:pos x="306" y="441"/>
              </a:cxn>
              <a:cxn ang="0">
                <a:pos x="286" y="418"/>
              </a:cxn>
              <a:cxn ang="0">
                <a:pos x="333" y="397"/>
              </a:cxn>
              <a:cxn ang="0">
                <a:pos x="406" y="398"/>
              </a:cxn>
              <a:cxn ang="0">
                <a:pos x="399" y="298"/>
              </a:cxn>
            </a:cxnLst>
            <a:rect l="0" t="0" r="r" b="b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9" name="Freeform 17"/>
          <p:cNvSpPr>
            <a:spLocks/>
          </p:cNvSpPr>
          <p:nvPr/>
        </p:nvSpPr>
        <p:spPr bwMode="auto">
          <a:xfrm>
            <a:off x="0" y="1918755"/>
            <a:ext cx="2441333" cy="2946217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7000" r="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8" name="Freeform 6"/>
          <p:cNvSpPr>
            <a:spLocks/>
          </p:cNvSpPr>
          <p:nvPr/>
        </p:nvSpPr>
        <p:spPr bwMode="auto">
          <a:xfrm>
            <a:off x="0" y="4952"/>
            <a:ext cx="2746500" cy="2309934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9" name="Freeform 7"/>
          <p:cNvSpPr>
            <a:spLocks/>
          </p:cNvSpPr>
          <p:nvPr/>
        </p:nvSpPr>
        <p:spPr bwMode="auto">
          <a:xfrm>
            <a:off x="4239341" y="0"/>
            <a:ext cx="2658524" cy="2624361"/>
          </a:xfrm>
          <a:custGeom>
            <a:avLst/>
            <a:gdLst/>
            <a:ahLst/>
            <a:cxnLst>
              <a:cxn ang="0">
                <a:pos x="56" y="87"/>
              </a:cxn>
              <a:cxn ang="0">
                <a:pos x="34" y="127"/>
              </a:cxn>
              <a:cxn ang="0">
                <a:pos x="7" y="175"/>
              </a:cxn>
              <a:cxn ang="0">
                <a:pos x="39" y="185"/>
              </a:cxn>
              <a:cxn ang="0">
                <a:pos x="57" y="207"/>
              </a:cxn>
              <a:cxn ang="0">
                <a:pos x="52" y="393"/>
              </a:cxn>
              <a:cxn ang="0">
                <a:pos x="153" y="400"/>
              </a:cxn>
              <a:cxn ang="0">
                <a:pos x="146" y="426"/>
              </a:cxn>
              <a:cxn ang="0">
                <a:pos x="174" y="445"/>
              </a:cxn>
              <a:cxn ang="0">
                <a:pos x="223" y="436"/>
              </a:cxn>
              <a:cxn ang="0">
                <a:pos x="198" y="398"/>
              </a:cxn>
              <a:cxn ang="0">
                <a:pos x="406" y="390"/>
              </a:cxn>
              <a:cxn ang="0">
                <a:pos x="400" y="286"/>
              </a:cxn>
              <a:cxn ang="0">
                <a:pos x="372" y="259"/>
              </a:cxn>
              <a:cxn ang="0">
                <a:pos x="366" y="198"/>
              </a:cxn>
              <a:cxn ang="0">
                <a:pos x="388" y="211"/>
              </a:cxn>
              <a:cxn ang="0">
                <a:pos x="400" y="218"/>
              </a:cxn>
              <a:cxn ang="0">
                <a:pos x="401" y="57"/>
              </a:cxn>
              <a:cxn ang="0">
                <a:pos x="399" y="0"/>
              </a:cxn>
              <a:cxn ang="0">
                <a:pos x="43" y="0"/>
              </a:cxn>
              <a:cxn ang="0">
                <a:pos x="56" y="87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0" name="Freeform 8"/>
          <p:cNvSpPr>
            <a:spLocks/>
          </p:cNvSpPr>
          <p:nvPr/>
        </p:nvSpPr>
        <p:spPr bwMode="auto">
          <a:xfrm>
            <a:off x="2221393" y="0"/>
            <a:ext cx="2446831" cy="2636741"/>
          </a:xfrm>
          <a:custGeom>
            <a:avLst/>
            <a:gdLst/>
            <a:ahLst/>
            <a:cxnLst>
              <a:cxn ang="0">
                <a:pos x="13" y="154"/>
              </a:cxn>
              <a:cxn ang="0">
                <a:pos x="14" y="225"/>
              </a:cxn>
              <a:cxn ang="0">
                <a:pos x="45" y="235"/>
              </a:cxn>
              <a:cxn ang="0">
                <a:pos x="74" y="230"/>
              </a:cxn>
              <a:cxn ang="0">
                <a:pos x="67" y="272"/>
              </a:cxn>
              <a:cxn ang="0">
                <a:pos x="40" y="294"/>
              </a:cxn>
              <a:cxn ang="0">
                <a:pos x="10" y="286"/>
              </a:cxn>
              <a:cxn ang="0">
                <a:pos x="11" y="395"/>
              </a:cxn>
              <a:cxn ang="0">
                <a:pos x="114" y="397"/>
              </a:cxn>
              <a:cxn ang="0">
                <a:pos x="137" y="410"/>
              </a:cxn>
              <a:cxn ang="0">
                <a:pos x="129" y="436"/>
              </a:cxn>
              <a:cxn ang="0">
                <a:pos x="178" y="443"/>
              </a:cxn>
              <a:cxn ang="0">
                <a:pos x="180" y="406"/>
              </a:cxn>
              <a:cxn ang="0">
                <a:pos x="224" y="387"/>
              </a:cxn>
              <a:cxn ang="0">
                <a:pos x="363" y="393"/>
              </a:cxn>
              <a:cxn ang="0">
                <a:pos x="368" y="207"/>
              </a:cxn>
              <a:cxn ang="0">
                <a:pos x="350" y="185"/>
              </a:cxn>
              <a:cxn ang="0">
                <a:pos x="318" y="175"/>
              </a:cxn>
              <a:cxn ang="0">
                <a:pos x="345" y="127"/>
              </a:cxn>
              <a:cxn ang="0">
                <a:pos x="367" y="87"/>
              </a:cxn>
              <a:cxn ang="0">
                <a:pos x="354" y="0"/>
              </a:cxn>
              <a:cxn ang="0">
                <a:pos x="9" y="0"/>
              </a:cxn>
              <a:cxn ang="0">
                <a:pos x="13" y="154"/>
              </a:cxn>
            </a:cxnLst>
            <a:rect l="0" t="0" r="r" b="b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1" name="Freeform 9"/>
          <p:cNvSpPr>
            <a:spLocks/>
          </p:cNvSpPr>
          <p:nvPr/>
        </p:nvSpPr>
        <p:spPr bwMode="auto">
          <a:xfrm>
            <a:off x="6460734" y="0"/>
            <a:ext cx="2683266" cy="2314885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2" name="Freeform 10"/>
          <p:cNvSpPr>
            <a:spLocks/>
          </p:cNvSpPr>
          <p:nvPr/>
        </p:nvSpPr>
        <p:spPr bwMode="auto">
          <a:xfrm>
            <a:off x="4506019" y="2228231"/>
            <a:ext cx="2741000" cy="2374305"/>
          </a:xfrm>
          <a:custGeom>
            <a:avLst/>
            <a:gdLst/>
            <a:ahLst/>
            <a:cxnLst>
              <a:cxn ang="0">
                <a:pos x="157" y="17"/>
              </a:cxn>
              <a:cxn ang="0">
                <a:pos x="182" y="55"/>
              </a:cxn>
              <a:cxn ang="0">
                <a:pos x="133" y="64"/>
              </a:cxn>
              <a:cxn ang="0">
                <a:pos x="105" y="45"/>
              </a:cxn>
              <a:cxn ang="0">
                <a:pos x="112" y="19"/>
              </a:cxn>
              <a:cxn ang="0">
                <a:pos x="11" y="12"/>
              </a:cxn>
              <a:cxn ang="0">
                <a:pos x="13" y="162"/>
              </a:cxn>
              <a:cxn ang="0">
                <a:pos x="9" y="235"/>
              </a:cxn>
              <a:cxn ang="0">
                <a:pos x="33" y="256"/>
              </a:cxn>
              <a:cxn ang="0">
                <a:pos x="67" y="248"/>
              </a:cxn>
              <a:cxn ang="0">
                <a:pos x="62" y="285"/>
              </a:cxn>
              <a:cxn ang="0">
                <a:pos x="34" y="316"/>
              </a:cxn>
              <a:cxn ang="0">
                <a:pos x="18" y="299"/>
              </a:cxn>
              <a:cxn ang="0">
                <a:pos x="5" y="299"/>
              </a:cxn>
              <a:cxn ang="0">
                <a:pos x="12" y="399"/>
              </a:cxn>
              <a:cxn ang="0">
                <a:pos x="85" y="392"/>
              </a:cxn>
              <a:cxn ang="0">
                <a:pos x="145" y="368"/>
              </a:cxn>
              <a:cxn ang="0">
                <a:pos x="146" y="337"/>
              </a:cxn>
              <a:cxn ang="0">
                <a:pos x="201" y="334"/>
              </a:cxn>
              <a:cxn ang="0">
                <a:pos x="198" y="364"/>
              </a:cxn>
              <a:cxn ang="0">
                <a:pos x="252" y="392"/>
              </a:cxn>
              <a:cxn ang="0">
                <a:pos x="363" y="401"/>
              </a:cxn>
              <a:cxn ang="0">
                <a:pos x="364" y="246"/>
              </a:cxn>
              <a:cxn ang="0">
                <a:pos x="384" y="199"/>
              </a:cxn>
              <a:cxn ang="0">
                <a:pos x="417" y="196"/>
              </a:cxn>
              <a:cxn ang="0">
                <a:pos x="408" y="157"/>
              </a:cxn>
              <a:cxn ang="0">
                <a:pos x="372" y="159"/>
              </a:cxn>
              <a:cxn ang="0">
                <a:pos x="367" y="125"/>
              </a:cxn>
              <a:cxn ang="0">
                <a:pos x="365" y="9"/>
              </a:cxn>
              <a:cxn ang="0">
                <a:pos x="157" y="17"/>
              </a:cxn>
            </a:cxnLst>
            <a:rect l="0" t="0" r="r" b="b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3" name="Freeform 11"/>
          <p:cNvSpPr>
            <a:spLocks/>
          </p:cNvSpPr>
          <p:nvPr/>
        </p:nvSpPr>
        <p:spPr bwMode="auto">
          <a:xfrm>
            <a:off x="1949218" y="2233183"/>
            <a:ext cx="3037919" cy="2743200"/>
          </a:xfrm>
          <a:custGeom>
            <a:avLst/>
            <a:gdLst/>
            <a:ahLst/>
            <a:cxnLst>
              <a:cxn ang="0">
                <a:pos x="399" y="298"/>
              </a:cxn>
              <a:cxn ang="0">
                <a:pos x="412" y="298"/>
              </a:cxn>
              <a:cxn ang="0">
                <a:pos x="428" y="315"/>
              </a:cxn>
              <a:cxn ang="0">
                <a:pos x="456" y="284"/>
              </a:cxn>
              <a:cxn ang="0">
                <a:pos x="461" y="247"/>
              </a:cxn>
              <a:cxn ang="0">
                <a:pos x="427" y="255"/>
              </a:cxn>
              <a:cxn ang="0">
                <a:pos x="403" y="234"/>
              </a:cxn>
              <a:cxn ang="0">
                <a:pos x="407" y="161"/>
              </a:cxn>
              <a:cxn ang="0">
                <a:pos x="405" y="11"/>
              </a:cxn>
              <a:cxn ang="0">
                <a:pos x="266" y="5"/>
              </a:cxn>
              <a:cxn ang="0">
                <a:pos x="222" y="24"/>
              </a:cxn>
              <a:cxn ang="0">
                <a:pos x="220" y="61"/>
              </a:cxn>
              <a:cxn ang="0">
                <a:pos x="171" y="54"/>
              </a:cxn>
              <a:cxn ang="0">
                <a:pos x="179" y="28"/>
              </a:cxn>
              <a:cxn ang="0">
                <a:pos x="156" y="15"/>
              </a:cxn>
              <a:cxn ang="0">
                <a:pos x="53" y="13"/>
              </a:cxn>
              <a:cxn ang="0">
                <a:pos x="52" y="192"/>
              </a:cxn>
              <a:cxn ang="0">
                <a:pos x="57" y="278"/>
              </a:cxn>
              <a:cxn ang="0">
                <a:pos x="40" y="287"/>
              </a:cxn>
              <a:cxn ang="0">
                <a:pos x="11" y="291"/>
              </a:cxn>
              <a:cxn ang="0">
                <a:pos x="17" y="340"/>
              </a:cxn>
              <a:cxn ang="0">
                <a:pos x="40" y="335"/>
              </a:cxn>
              <a:cxn ang="0">
                <a:pos x="58" y="326"/>
              </a:cxn>
              <a:cxn ang="0">
                <a:pos x="53" y="403"/>
              </a:cxn>
              <a:cxn ang="0">
                <a:pos x="185" y="398"/>
              </a:cxn>
              <a:cxn ang="0">
                <a:pos x="243" y="428"/>
              </a:cxn>
              <a:cxn ang="0">
                <a:pos x="258" y="465"/>
              </a:cxn>
              <a:cxn ang="0">
                <a:pos x="306" y="441"/>
              </a:cxn>
              <a:cxn ang="0">
                <a:pos x="286" y="418"/>
              </a:cxn>
              <a:cxn ang="0">
                <a:pos x="333" y="397"/>
              </a:cxn>
              <a:cxn ang="0">
                <a:pos x="406" y="398"/>
              </a:cxn>
              <a:cxn ang="0">
                <a:pos x="399" y="298"/>
              </a:cxn>
            </a:cxnLst>
            <a:rect l="0" t="0" r="r" b="b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6" name="Freeform 14"/>
          <p:cNvSpPr>
            <a:spLocks/>
          </p:cNvSpPr>
          <p:nvPr/>
        </p:nvSpPr>
        <p:spPr bwMode="auto">
          <a:xfrm>
            <a:off x="6735658" y="1871714"/>
            <a:ext cx="2408342" cy="3015539"/>
          </a:xfrm>
          <a:custGeom>
            <a:avLst/>
            <a:gdLst/>
            <a:ahLst/>
            <a:cxnLst>
              <a:cxn ang="0">
                <a:pos x="222" y="65"/>
              </a:cxn>
              <a:cxn ang="0">
                <a:pos x="204" y="33"/>
              </a:cxn>
              <a:cxn ang="0">
                <a:pos x="179" y="6"/>
              </a:cxn>
              <a:cxn ang="0">
                <a:pos x="130" y="16"/>
              </a:cxn>
              <a:cxn ang="0">
                <a:pos x="157" y="43"/>
              </a:cxn>
              <a:cxn ang="0">
                <a:pos x="119" y="71"/>
              </a:cxn>
              <a:cxn ang="0">
                <a:pos x="22" y="70"/>
              </a:cxn>
              <a:cxn ang="0">
                <a:pos x="24" y="186"/>
              </a:cxn>
              <a:cxn ang="0">
                <a:pos x="29" y="220"/>
              </a:cxn>
              <a:cxn ang="0">
                <a:pos x="65" y="218"/>
              </a:cxn>
              <a:cxn ang="0">
                <a:pos x="74" y="257"/>
              </a:cxn>
              <a:cxn ang="0">
                <a:pos x="41" y="260"/>
              </a:cxn>
              <a:cxn ang="0">
                <a:pos x="21" y="307"/>
              </a:cxn>
              <a:cxn ang="0">
                <a:pos x="20" y="462"/>
              </a:cxn>
              <a:cxn ang="0">
                <a:pos x="119" y="466"/>
              </a:cxn>
              <a:cxn ang="0">
                <a:pos x="111" y="493"/>
              </a:cxn>
              <a:cxn ang="0">
                <a:pos x="140" y="512"/>
              </a:cxn>
              <a:cxn ang="0">
                <a:pos x="189" y="503"/>
              </a:cxn>
              <a:cxn ang="0">
                <a:pos x="163" y="465"/>
              </a:cxn>
              <a:cxn ang="0">
                <a:pos x="371" y="472"/>
              </a:cxn>
              <a:cxn ang="0">
                <a:pos x="371" y="58"/>
              </a:cxn>
              <a:cxn ang="0">
                <a:pos x="222" y="65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9" name="Freeform 17"/>
          <p:cNvSpPr>
            <a:spLocks/>
          </p:cNvSpPr>
          <p:nvPr/>
        </p:nvSpPr>
        <p:spPr bwMode="auto">
          <a:xfrm>
            <a:off x="0" y="1918755"/>
            <a:ext cx="2441333" cy="2946217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7000" r="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8" name="Freeform 6"/>
          <p:cNvSpPr>
            <a:spLocks/>
          </p:cNvSpPr>
          <p:nvPr/>
        </p:nvSpPr>
        <p:spPr bwMode="auto">
          <a:xfrm>
            <a:off x="0" y="4952"/>
            <a:ext cx="2746500" cy="2309934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9" name="Freeform 7"/>
          <p:cNvSpPr>
            <a:spLocks/>
          </p:cNvSpPr>
          <p:nvPr/>
        </p:nvSpPr>
        <p:spPr bwMode="auto">
          <a:xfrm>
            <a:off x="4239341" y="0"/>
            <a:ext cx="2658524" cy="2624361"/>
          </a:xfrm>
          <a:custGeom>
            <a:avLst/>
            <a:gdLst/>
            <a:ahLst/>
            <a:cxnLst>
              <a:cxn ang="0">
                <a:pos x="56" y="87"/>
              </a:cxn>
              <a:cxn ang="0">
                <a:pos x="34" y="127"/>
              </a:cxn>
              <a:cxn ang="0">
                <a:pos x="7" y="175"/>
              </a:cxn>
              <a:cxn ang="0">
                <a:pos x="39" y="185"/>
              </a:cxn>
              <a:cxn ang="0">
                <a:pos x="57" y="207"/>
              </a:cxn>
              <a:cxn ang="0">
                <a:pos x="52" y="393"/>
              </a:cxn>
              <a:cxn ang="0">
                <a:pos x="153" y="400"/>
              </a:cxn>
              <a:cxn ang="0">
                <a:pos x="146" y="426"/>
              </a:cxn>
              <a:cxn ang="0">
                <a:pos x="174" y="445"/>
              </a:cxn>
              <a:cxn ang="0">
                <a:pos x="223" y="436"/>
              </a:cxn>
              <a:cxn ang="0">
                <a:pos x="198" y="398"/>
              </a:cxn>
              <a:cxn ang="0">
                <a:pos x="406" y="390"/>
              </a:cxn>
              <a:cxn ang="0">
                <a:pos x="400" y="286"/>
              </a:cxn>
              <a:cxn ang="0">
                <a:pos x="372" y="259"/>
              </a:cxn>
              <a:cxn ang="0">
                <a:pos x="366" y="198"/>
              </a:cxn>
              <a:cxn ang="0">
                <a:pos x="388" y="211"/>
              </a:cxn>
              <a:cxn ang="0">
                <a:pos x="400" y="218"/>
              </a:cxn>
              <a:cxn ang="0">
                <a:pos x="401" y="57"/>
              </a:cxn>
              <a:cxn ang="0">
                <a:pos x="399" y="0"/>
              </a:cxn>
              <a:cxn ang="0">
                <a:pos x="43" y="0"/>
              </a:cxn>
              <a:cxn ang="0">
                <a:pos x="56" y="87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0" name="Freeform 8"/>
          <p:cNvSpPr>
            <a:spLocks/>
          </p:cNvSpPr>
          <p:nvPr/>
        </p:nvSpPr>
        <p:spPr bwMode="auto">
          <a:xfrm>
            <a:off x="2221393" y="0"/>
            <a:ext cx="2446831" cy="2636741"/>
          </a:xfrm>
          <a:custGeom>
            <a:avLst/>
            <a:gdLst/>
            <a:ahLst/>
            <a:cxnLst>
              <a:cxn ang="0">
                <a:pos x="13" y="154"/>
              </a:cxn>
              <a:cxn ang="0">
                <a:pos x="14" y="225"/>
              </a:cxn>
              <a:cxn ang="0">
                <a:pos x="45" y="235"/>
              </a:cxn>
              <a:cxn ang="0">
                <a:pos x="74" y="230"/>
              </a:cxn>
              <a:cxn ang="0">
                <a:pos x="67" y="272"/>
              </a:cxn>
              <a:cxn ang="0">
                <a:pos x="40" y="294"/>
              </a:cxn>
              <a:cxn ang="0">
                <a:pos x="10" y="286"/>
              </a:cxn>
              <a:cxn ang="0">
                <a:pos x="11" y="395"/>
              </a:cxn>
              <a:cxn ang="0">
                <a:pos x="114" y="397"/>
              </a:cxn>
              <a:cxn ang="0">
                <a:pos x="137" y="410"/>
              </a:cxn>
              <a:cxn ang="0">
                <a:pos x="129" y="436"/>
              </a:cxn>
              <a:cxn ang="0">
                <a:pos x="178" y="443"/>
              </a:cxn>
              <a:cxn ang="0">
                <a:pos x="180" y="406"/>
              </a:cxn>
              <a:cxn ang="0">
                <a:pos x="224" y="387"/>
              </a:cxn>
              <a:cxn ang="0">
                <a:pos x="363" y="393"/>
              </a:cxn>
              <a:cxn ang="0">
                <a:pos x="368" y="207"/>
              </a:cxn>
              <a:cxn ang="0">
                <a:pos x="350" y="185"/>
              </a:cxn>
              <a:cxn ang="0">
                <a:pos x="318" y="175"/>
              </a:cxn>
              <a:cxn ang="0">
                <a:pos x="345" y="127"/>
              </a:cxn>
              <a:cxn ang="0">
                <a:pos x="367" y="87"/>
              </a:cxn>
              <a:cxn ang="0">
                <a:pos x="354" y="0"/>
              </a:cxn>
              <a:cxn ang="0">
                <a:pos x="9" y="0"/>
              </a:cxn>
              <a:cxn ang="0">
                <a:pos x="13" y="154"/>
              </a:cxn>
            </a:cxnLst>
            <a:rect l="0" t="0" r="r" b="b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1" name="Freeform 9"/>
          <p:cNvSpPr>
            <a:spLocks/>
          </p:cNvSpPr>
          <p:nvPr/>
        </p:nvSpPr>
        <p:spPr bwMode="auto">
          <a:xfrm>
            <a:off x="6460734" y="0"/>
            <a:ext cx="2683266" cy="2314885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2" name="Freeform 10"/>
          <p:cNvSpPr>
            <a:spLocks/>
          </p:cNvSpPr>
          <p:nvPr/>
        </p:nvSpPr>
        <p:spPr bwMode="auto">
          <a:xfrm>
            <a:off x="4506019" y="2228231"/>
            <a:ext cx="2741000" cy="2374305"/>
          </a:xfrm>
          <a:custGeom>
            <a:avLst/>
            <a:gdLst/>
            <a:ahLst/>
            <a:cxnLst>
              <a:cxn ang="0">
                <a:pos x="157" y="17"/>
              </a:cxn>
              <a:cxn ang="0">
                <a:pos x="182" y="55"/>
              </a:cxn>
              <a:cxn ang="0">
                <a:pos x="133" y="64"/>
              </a:cxn>
              <a:cxn ang="0">
                <a:pos x="105" y="45"/>
              </a:cxn>
              <a:cxn ang="0">
                <a:pos x="112" y="19"/>
              </a:cxn>
              <a:cxn ang="0">
                <a:pos x="11" y="12"/>
              </a:cxn>
              <a:cxn ang="0">
                <a:pos x="13" y="162"/>
              </a:cxn>
              <a:cxn ang="0">
                <a:pos x="9" y="235"/>
              </a:cxn>
              <a:cxn ang="0">
                <a:pos x="33" y="256"/>
              </a:cxn>
              <a:cxn ang="0">
                <a:pos x="67" y="248"/>
              </a:cxn>
              <a:cxn ang="0">
                <a:pos x="62" y="285"/>
              </a:cxn>
              <a:cxn ang="0">
                <a:pos x="34" y="316"/>
              </a:cxn>
              <a:cxn ang="0">
                <a:pos x="18" y="299"/>
              </a:cxn>
              <a:cxn ang="0">
                <a:pos x="5" y="299"/>
              </a:cxn>
              <a:cxn ang="0">
                <a:pos x="12" y="399"/>
              </a:cxn>
              <a:cxn ang="0">
                <a:pos x="85" y="392"/>
              </a:cxn>
              <a:cxn ang="0">
                <a:pos x="145" y="368"/>
              </a:cxn>
              <a:cxn ang="0">
                <a:pos x="146" y="337"/>
              </a:cxn>
              <a:cxn ang="0">
                <a:pos x="201" y="334"/>
              </a:cxn>
              <a:cxn ang="0">
                <a:pos x="198" y="364"/>
              </a:cxn>
              <a:cxn ang="0">
                <a:pos x="252" y="392"/>
              </a:cxn>
              <a:cxn ang="0">
                <a:pos x="363" y="401"/>
              </a:cxn>
              <a:cxn ang="0">
                <a:pos x="364" y="246"/>
              </a:cxn>
              <a:cxn ang="0">
                <a:pos x="384" y="199"/>
              </a:cxn>
              <a:cxn ang="0">
                <a:pos x="417" y="196"/>
              </a:cxn>
              <a:cxn ang="0">
                <a:pos x="408" y="157"/>
              </a:cxn>
              <a:cxn ang="0">
                <a:pos x="372" y="159"/>
              </a:cxn>
              <a:cxn ang="0">
                <a:pos x="367" y="125"/>
              </a:cxn>
              <a:cxn ang="0">
                <a:pos x="365" y="9"/>
              </a:cxn>
              <a:cxn ang="0">
                <a:pos x="157" y="17"/>
              </a:cxn>
            </a:cxnLst>
            <a:rect l="0" t="0" r="r" b="b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3" name="Freeform 11"/>
          <p:cNvSpPr>
            <a:spLocks/>
          </p:cNvSpPr>
          <p:nvPr/>
        </p:nvSpPr>
        <p:spPr bwMode="auto">
          <a:xfrm>
            <a:off x="1949218" y="2233183"/>
            <a:ext cx="3037919" cy="2743200"/>
          </a:xfrm>
          <a:custGeom>
            <a:avLst/>
            <a:gdLst/>
            <a:ahLst/>
            <a:cxnLst>
              <a:cxn ang="0">
                <a:pos x="399" y="298"/>
              </a:cxn>
              <a:cxn ang="0">
                <a:pos x="412" y="298"/>
              </a:cxn>
              <a:cxn ang="0">
                <a:pos x="428" y="315"/>
              </a:cxn>
              <a:cxn ang="0">
                <a:pos x="456" y="284"/>
              </a:cxn>
              <a:cxn ang="0">
                <a:pos x="461" y="247"/>
              </a:cxn>
              <a:cxn ang="0">
                <a:pos x="427" y="255"/>
              </a:cxn>
              <a:cxn ang="0">
                <a:pos x="403" y="234"/>
              </a:cxn>
              <a:cxn ang="0">
                <a:pos x="407" y="161"/>
              </a:cxn>
              <a:cxn ang="0">
                <a:pos x="405" y="11"/>
              </a:cxn>
              <a:cxn ang="0">
                <a:pos x="266" y="5"/>
              </a:cxn>
              <a:cxn ang="0">
                <a:pos x="222" y="24"/>
              </a:cxn>
              <a:cxn ang="0">
                <a:pos x="220" y="61"/>
              </a:cxn>
              <a:cxn ang="0">
                <a:pos x="171" y="54"/>
              </a:cxn>
              <a:cxn ang="0">
                <a:pos x="179" y="28"/>
              </a:cxn>
              <a:cxn ang="0">
                <a:pos x="156" y="15"/>
              </a:cxn>
              <a:cxn ang="0">
                <a:pos x="53" y="13"/>
              </a:cxn>
              <a:cxn ang="0">
                <a:pos x="52" y="192"/>
              </a:cxn>
              <a:cxn ang="0">
                <a:pos x="57" y="278"/>
              </a:cxn>
              <a:cxn ang="0">
                <a:pos x="40" y="287"/>
              </a:cxn>
              <a:cxn ang="0">
                <a:pos x="11" y="291"/>
              </a:cxn>
              <a:cxn ang="0">
                <a:pos x="17" y="340"/>
              </a:cxn>
              <a:cxn ang="0">
                <a:pos x="40" y="335"/>
              </a:cxn>
              <a:cxn ang="0">
                <a:pos x="58" y="326"/>
              </a:cxn>
              <a:cxn ang="0">
                <a:pos x="53" y="403"/>
              </a:cxn>
              <a:cxn ang="0">
                <a:pos x="185" y="398"/>
              </a:cxn>
              <a:cxn ang="0">
                <a:pos x="243" y="428"/>
              </a:cxn>
              <a:cxn ang="0">
                <a:pos x="258" y="465"/>
              </a:cxn>
              <a:cxn ang="0">
                <a:pos x="306" y="441"/>
              </a:cxn>
              <a:cxn ang="0">
                <a:pos x="286" y="418"/>
              </a:cxn>
              <a:cxn ang="0">
                <a:pos x="333" y="397"/>
              </a:cxn>
              <a:cxn ang="0">
                <a:pos x="406" y="398"/>
              </a:cxn>
              <a:cxn ang="0">
                <a:pos x="399" y="298"/>
              </a:cxn>
            </a:cxnLst>
            <a:rect l="0" t="0" r="r" b="b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6" name="Freeform 14"/>
          <p:cNvSpPr>
            <a:spLocks/>
          </p:cNvSpPr>
          <p:nvPr/>
        </p:nvSpPr>
        <p:spPr bwMode="auto">
          <a:xfrm>
            <a:off x="6735658" y="1871714"/>
            <a:ext cx="2408342" cy="3015539"/>
          </a:xfrm>
          <a:custGeom>
            <a:avLst/>
            <a:gdLst/>
            <a:ahLst/>
            <a:cxnLst>
              <a:cxn ang="0">
                <a:pos x="222" y="65"/>
              </a:cxn>
              <a:cxn ang="0">
                <a:pos x="204" y="33"/>
              </a:cxn>
              <a:cxn ang="0">
                <a:pos x="179" y="6"/>
              </a:cxn>
              <a:cxn ang="0">
                <a:pos x="130" y="16"/>
              </a:cxn>
              <a:cxn ang="0">
                <a:pos x="157" y="43"/>
              </a:cxn>
              <a:cxn ang="0">
                <a:pos x="119" y="71"/>
              </a:cxn>
              <a:cxn ang="0">
                <a:pos x="22" y="70"/>
              </a:cxn>
              <a:cxn ang="0">
                <a:pos x="24" y="186"/>
              </a:cxn>
              <a:cxn ang="0">
                <a:pos x="29" y="220"/>
              </a:cxn>
              <a:cxn ang="0">
                <a:pos x="65" y="218"/>
              </a:cxn>
              <a:cxn ang="0">
                <a:pos x="74" y="257"/>
              </a:cxn>
              <a:cxn ang="0">
                <a:pos x="41" y="260"/>
              </a:cxn>
              <a:cxn ang="0">
                <a:pos x="21" y="307"/>
              </a:cxn>
              <a:cxn ang="0">
                <a:pos x="20" y="462"/>
              </a:cxn>
              <a:cxn ang="0">
                <a:pos x="119" y="466"/>
              </a:cxn>
              <a:cxn ang="0">
                <a:pos x="111" y="493"/>
              </a:cxn>
              <a:cxn ang="0">
                <a:pos x="140" y="512"/>
              </a:cxn>
              <a:cxn ang="0">
                <a:pos x="189" y="503"/>
              </a:cxn>
              <a:cxn ang="0">
                <a:pos x="163" y="465"/>
              </a:cxn>
              <a:cxn ang="0">
                <a:pos x="371" y="472"/>
              </a:cxn>
              <a:cxn ang="0">
                <a:pos x="371" y="58"/>
              </a:cxn>
              <a:cxn ang="0">
                <a:pos x="222" y="65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8" name="Freeform 16"/>
          <p:cNvSpPr>
            <a:spLocks/>
          </p:cNvSpPr>
          <p:nvPr/>
        </p:nvSpPr>
        <p:spPr bwMode="auto">
          <a:xfrm>
            <a:off x="0" y="4461414"/>
            <a:ext cx="2650275" cy="2396586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9" name="Freeform 17"/>
          <p:cNvSpPr>
            <a:spLocks/>
          </p:cNvSpPr>
          <p:nvPr/>
        </p:nvSpPr>
        <p:spPr bwMode="auto">
          <a:xfrm>
            <a:off x="0" y="1918755"/>
            <a:ext cx="2441333" cy="2946217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447</TotalTime>
  <Words>0</Words>
  <Application>Microsoft Office PowerPoint</Application>
  <PresentationFormat>Экран (4:3)</PresentationFormat>
  <Paragraphs>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Учитель</cp:lastModifiedBy>
  <cp:revision>34</cp:revision>
  <dcterms:created xsi:type="dcterms:W3CDTF">2012-07-13T15:28:59Z</dcterms:created>
  <dcterms:modified xsi:type="dcterms:W3CDTF">2018-02-22T12:07:24Z</dcterms:modified>
</cp:coreProperties>
</file>