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59" r:id="rId5"/>
    <p:sldId id="262" r:id="rId6"/>
    <p:sldId id="260" r:id="rId7"/>
    <p:sldId id="26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DD6FCFA4-8F58-4A28-A0A6-9317065D2D4E}" type="datetimeFigureOut">
              <a:rPr lang="ru-RU" smtClean="0"/>
              <a:t>07.02.2022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B2E7275C-54A7-41D2-A79B-392F0A23C90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lichess.org/study/topic/&#1069;&#1085;&#1076;&#1096;&#1087;&#1080;&#1083;&#1100;/hot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Руководитель кружка: </a:t>
            </a:r>
          </a:p>
          <a:p>
            <a:r>
              <a:rPr lang="ru-RU" dirty="0" smtClean="0"/>
              <a:t>Сидоренко Алексей Александрович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МАУДО г. Иркутска СЮН</a:t>
            </a:r>
            <a:br>
              <a:rPr lang="ru-RU" dirty="0" smtClean="0"/>
            </a:br>
            <a:r>
              <a:rPr lang="ru-RU" dirty="0" smtClean="0"/>
              <a:t>Объединение </a:t>
            </a:r>
            <a:r>
              <a:rPr lang="ru-RU" dirty="0" smtClean="0"/>
              <a:t>«Шахматы»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7905" y="4431794"/>
            <a:ext cx="3121158" cy="200558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22764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>«Основы эндшпиля»</a:t>
            </a:r>
            <a:br>
              <a:rPr lang="ru-RU" sz="60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sz="4400" dirty="0"/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457200" y="2786058"/>
            <a:ext cx="8229600" cy="3309942"/>
          </a:xfrm>
        </p:spPr>
        <p:txBody>
          <a:bodyPr>
            <a:normAutofit fontScale="85000" lnSpcReduction="20000"/>
          </a:bodyPr>
          <a:lstStyle/>
          <a:p>
            <a:endParaRPr lang="ru-RU" sz="2800" dirty="0" smtClean="0">
              <a:solidFill>
                <a:schemeClr val="accent2"/>
              </a:solidFill>
            </a:endParaRPr>
          </a:p>
          <a:p>
            <a:endParaRPr lang="ru-RU" sz="2800" dirty="0" smtClean="0">
              <a:solidFill>
                <a:schemeClr val="accent2"/>
              </a:solidFill>
            </a:endParaRPr>
          </a:p>
          <a:p>
            <a:endParaRPr lang="ru-RU" sz="2800" dirty="0" smtClean="0">
              <a:solidFill>
                <a:schemeClr val="accent2"/>
              </a:solidFill>
            </a:endParaRPr>
          </a:p>
          <a:p>
            <a:endParaRPr lang="ru-RU" sz="2800" dirty="0" smtClean="0">
              <a:solidFill>
                <a:schemeClr val="accent2"/>
              </a:solidFill>
            </a:endParaRPr>
          </a:p>
          <a:p>
            <a:r>
              <a:rPr lang="ru-RU" sz="4400" dirty="0" smtClean="0">
                <a:solidFill>
                  <a:schemeClr val="accent2"/>
                </a:solidFill>
              </a:rPr>
              <a:t>Дебюты учат дебютам. Эндшпили   учат шахматам </a:t>
            </a:r>
          </a:p>
          <a:p>
            <a:pPr>
              <a:buNone/>
            </a:pPr>
            <a:r>
              <a:rPr lang="ru-RU" sz="4400" dirty="0" smtClean="0">
                <a:solidFill>
                  <a:schemeClr val="accent2"/>
                </a:solidFill>
              </a:rPr>
              <a:t>                             /</a:t>
            </a:r>
            <a:r>
              <a:rPr lang="ru-RU" sz="4400" dirty="0" err="1" smtClean="0">
                <a:solidFill>
                  <a:schemeClr val="accent2"/>
                </a:solidFill>
              </a:rPr>
              <a:t>Герзадович</a:t>
            </a:r>
            <a:r>
              <a:rPr lang="ru-RU" sz="4400" dirty="0" smtClean="0">
                <a:solidFill>
                  <a:schemeClr val="accent2"/>
                </a:solidFill>
              </a:rPr>
              <a:t>/</a:t>
            </a:r>
            <a:endParaRPr lang="ru-RU" sz="4400" dirty="0" smtClean="0"/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000241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/>
              <a:t>Тема: Король и ферзь против короля и ладьи.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755576" y="476672"/>
            <a:ext cx="77724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800" i="1" dirty="0" smtClean="0">
                <a:solidFill>
                  <a:schemeClr val="accent2"/>
                </a:solidFill>
              </a:rPr>
              <a:t>Чтобы улучшить игру, вы должны сперва изучить эндшпиль </a:t>
            </a:r>
          </a:p>
          <a:p>
            <a:pPr>
              <a:buNone/>
            </a:pPr>
            <a:r>
              <a:rPr lang="ru-RU" sz="4800" dirty="0" smtClean="0">
                <a:solidFill>
                  <a:schemeClr val="accent2"/>
                </a:solidFill>
              </a:rPr>
              <a:t>      </a:t>
            </a:r>
            <a:r>
              <a:rPr lang="ru-RU" sz="4400" dirty="0" smtClean="0">
                <a:solidFill>
                  <a:schemeClr val="accent2"/>
                </a:solidFill>
              </a:rPr>
              <a:t>/</a:t>
            </a:r>
            <a:r>
              <a:rPr lang="ru-RU" sz="4400" dirty="0" smtClean="0">
                <a:solidFill>
                  <a:schemeClr val="accent2"/>
                </a:solidFill>
              </a:rPr>
              <a:t>Хосе-Рауль Капабланка</a:t>
            </a:r>
            <a:r>
              <a:rPr lang="ru-RU" sz="4400" dirty="0" smtClean="0">
                <a:solidFill>
                  <a:schemeClr val="accent2"/>
                </a:solidFill>
              </a:rPr>
              <a:t>/</a:t>
            </a:r>
            <a:endParaRPr lang="ru-RU" sz="4400" dirty="0">
              <a:solidFill>
                <a:schemeClr val="accent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8872" y="3861048"/>
            <a:ext cx="3121158" cy="20055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шахматные композиции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42852"/>
            <a:ext cx="3829068" cy="3948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xchess.ru/images/library/endgame/07/0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2066" y="142852"/>
            <a:ext cx="3719517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Ферзь против слона 1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786058"/>
            <a:ext cx="3548077" cy="378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treningchess.com/wp-content/uploads/2014/05/7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2857496"/>
            <a:ext cx="3671893" cy="3743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Ферзь против коня 1 "/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14612" y="142852"/>
            <a:ext cx="3643338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1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488" y="3500438"/>
            <a:ext cx="3500462" cy="3109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Отработать навыки игры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https://lichess.org/study/topic/</a:t>
            </a:r>
            <a:r>
              <a:rPr lang="ru-RU" dirty="0">
                <a:hlinkClick r:id="rId2"/>
              </a:rPr>
              <a:t>Эндшпиль/</a:t>
            </a:r>
            <a:r>
              <a:rPr lang="en-US" dirty="0" smtClean="0">
                <a:hlinkClick r:id="rId2"/>
              </a:rPr>
              <a:t>hot</a:t>
            </a:r>
            <a:r>
              <a:rPr lang="ru-RU" dirty="0" smtClean="0"/>
              <a:t> </a:t>
            </a:r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384192"/>
            <a:ext cx="5665237" cy="3639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4638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ЧИГОРИН Михаил Иванович (1850-1908) - российский шахматист, основоположник русской шахматной школы. </a:t>
            </a:r>
          </a:p>
          <a:p>
            <a:r>
              <a:rPr lang="ru-RU" sz="3600" dirty="0" smtClean="0"/>
              <a:t>Претендент на звание чемпиона мира (1889-95); </a:t>
            </a:r>
          </a:p>
          <a:p>
            <a:pPr>
              <a:buNone/>
            </a:pPr>
            <a:r>
              <a:rPr lang="ru-RU" sz="3600" dirty="0" smtClean="0"/>
              <a:t>   чемпион России (1899-1906).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rpp.nashaucheba.ru/pars_docs/refs/49/48729/img15.jpg"/>
          <p:cNvPicPr>
            <a:picLocks noGrp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785794"/>
            <a:ext cx="6762776" cy="516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121</TotalTime>
  <Words>87</Words>
  <Application>Microsoft Office PowerPoint</Application>
  <PresentationFormat>Экран (4:3)</PresentationFormat>
  <Paragraphs>18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Справедливость</vt:lpstr>
      <vt:lpstr>МАУДО г. Иркутска СЮН Объединение «Шахматы»</vt:lpstr>
      <vt:lpstr>«Основы эндшпиля»  </vt:lpstr>
      <vt:lpstr>Презентация PowerPoint</vt:lpstr>
      <vt:lpstr>Презентация PowerPoint</vt:lpstr>
      <vt:lpstr>Отработать навыки игры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МКОУ «Бариновская СОШ» Кружок «Шахматы»</dc:title>
  <dc:creator>Вячеслав</dc:creator>
  <cp:lastModifiedBy>г</cp:lastModifiedBy>
  <cp:revision>13</cp:revision>
  <dcterms:created xsi:type="dcterms:W3CDTF">2015-02-17T10:46:43Z</dcterms:created>
  <dcterms:modified xsi:type="dcterms:W3CDTF">2022-02-07T05:07:39Z</dcterms:modified>
</cp:coreProperties>
</file>