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7" r:id="rId2"/>
    <p:sldId id="265" r:id="rId3"/>
    <p:sldId id="257" r:id="rId4"/>
    <p:sldId id="258" r:id="rId5"/>
    <p:sldId id="259" r:id="rId6"/>
    <p:sldId id="260" r:id="rId7"/>
    <p:sldId id="266" r:id="rId8"/>
    <p:sldId id="261" r:id="rId9"/>
    <p:sldId id="262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2;%20&#1091;&#1088;&#1086;&#1082;&#1091;\K.M.Simonov_-_ZHdi_menya_i_ya_vernus..._zapis_7_maya_1945_g._(iPlayer.fm)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Лирика поэзии в годы ВЕЛИКОЙ ОТЕЧЕСТВЕННОЙ ВОЙНЫ.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3539864"/>
            <a:ext cx="6120680" cy="110124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Комбинированный урок литературы 7 класс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Личман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С.В.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Ясный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96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5381" y="5517232"/>
            <a:ext cx="4333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Залилов (</a:t>
            </a:r>
            <a:r>
              <a:rPr lang="ru-RU" dirty="0" err="1"/>
              <a:t>Джалиль</a:t>
            </a:r>
            <a:r>
              <a:rPr lang="ru-RU" dirty="0"/>
              <a:t>) Муса </a:t>
            </a:r>
            <a:r>
              <a:rPr lang="ru-RU" dirty="0" err="1"/>
              <a:t>Мустафаевич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761940"/>
            <a:ext cx="3926164" cy="47552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0" y="205541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15.02.1906 – 25.08.1944</a:t>
            </a:r>
          </a:p>
          <a:p>
            <a:r>
              <a:rPr lang="ru-RU" dirty="0"/>
              <a:t>Герой Советского Союза</a:t>
            </a:r>
          </a:p>
        </p:txBody>
      </p:sp>
    </p:spTree>
    <p:extLst>
      <p:ext uri="{BB962C8B-B14F-4D97-AF65-F5344CB8AC3E}">
        <p14:creationId xmlns:p14="http://schemas.microsoft.com/office/powerpoint/2010/main" val="1752709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658"/>
            <a:ext cx="8676456" cy="650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14744" y="1520785"/>
            <a:ext cx="428628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Иосиф Виссарионович Сталин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1878 – 1953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Российский революционер грузинского происхождения, советский политический, государственный, военный и партийный деятель, Генералиссимус Советского Союза.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конца 1920-х - начала 1930-х годов до своей смерти в 1953 году Сталин был лидером Советского государства.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к уроку\стал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09" y="949493"/>
            <a:ext cx="3571900" cy="4910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к уроку\150px-Знамя_Победы постоновачная фотография Халде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28604"/>
            <a:ext cx="3143272" cy="4631087"/>
          </a:xfrm>
          <a:prstGeom prst="rect">
            <a:avLst/>
          </a:prstGeom>
          <a:noFill/>
        </p:spPr>
      </p:pic>
      <p:pic>
        <p:nvPicPr>
          <p:cNvPr id="3075" name="Picture 3" descr="C:\Users\user\Desktop\к уроку\262px-Victory_Ban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2572" y="428604"/>
            <a:ext cx="3825180" cy="256958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714620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Егоров (справа)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Кантария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фотографии 1945 года со Знаменем Победы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5143512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Одна из постановочных фотографий Халдея с красным знаменем на крыше Рейхстага, ошибочно</a:t>
            </a:r>
            <a:r>
              <a:rPr lang="ru-RU" sz="14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принимаемая за водружение Знамени Победы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6119336"/>
            <a:ext cx="4071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Фотография корреспондента газеты «Правда» В.А.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Тёмина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«Знамя Победы над Рейхстагом 1 мая 1945 года в Берлине».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https://upload.wikimedia.org/wikipedia/ru/e/e6/%D0%97%D0%BD%D0%B0%D0%BC%D1%8F_%D0%BF%D0%BE%D0%B1%D0%B5%D0%B4%D1%8B_%D0%BD%D0%B0%D0%B4_%D0%A0%D0%B5%D0%B9%D1%85%D1%81%D1%82%D0%B0%D0%B3%D0%BE%D0%B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429000"/>
            <a:ext cx="3643338" cy="2714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к уроку\1128-48_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50749"/>
            <a:ext cx="3214710" cy="544893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816" y="602128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Анна Ахматова, 1940 г</a:t>
            </a:r>
            <a:r>
              <a:rPr lang="ru-RU" dirty="0" smtClean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6182" y="357166"/>
            <a:ext cx="414340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Анна Ахматова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1889 – 1966 </a:t>
            </a:r>
          </a:p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Русская поэтесса, переводчица и литературовед, одна из наиболее значимых фигур русской литературы XX века.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Номинантка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Нобелевскую премию по литературе. </a:t>
            </a:r>
          </a:p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Стихотворение «Мужество»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написано 23 февраля 1942.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к уроку\1435737807_20 симон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0072"/>
            <a:ext cx="3071834" cy="37990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4869160"/>
            <a:ext cx="2786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Константин Михайлович Симонов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1915- 1979 гг.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571480"/>
            <a:ext cx="421484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Константин Симонов с первых дней Отечественной войны находится на Западном фронте. Был корреспондентом газеты «Красная звезда».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Стихи К. Симонова  учили воевать, преодолевать  военные и тыловые тяготы: страх, смерть, голод, разруху.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того, они помогали не только воевать, но и жить.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vio.histrf.ru/uploads/media/news/0001/39/thumb_38621_news_excursion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8572500" cy="5781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к уроку\1435737474_valentina_serova_i_konstantin_simon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714488"/>
            <a:ext cx="3810000" cy="4114800"/>
          </a:xfrm>
          <a:prstGeom prst="rect">
            <a:avLst/>
          </a:prstGeom>
          <a:noFill/>
        </p:spPr>
      </p:pic>
      <p:pic>
        <p:nvPicPr>
          <p:cNvPr id="3" name="Picture 4" descr="C:\Users\user\Desktop\к уроку\Валентина_Васильевна_Серов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00042"/>
            <a:ext cx="2590961" cy="32147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3786190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Валентина Васильевна Серова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1917 – 1975 гг.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Советская актриса театра и кино.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5857892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фронтовых дорогах.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Валентина Серова и Константин Симонов, 1944 г.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K.M.Simonov_-_ZHdi_menya_i_ya_vernus..._zapis_7_maya_1945_g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5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user\Desktop\к уроку\23_1 твардовс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3765260" cy="42148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4572008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Трифонович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Твардовский,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1910 —1971 гг.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5072074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Русский советский писатель, поэт, журналист.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428604"/>
            <a:ext cx="428628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знаю, никакой моей вины…», 1966.</a:t>
            </a:r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Стихотворение  проникнуто чувством неизъяснимой вины перед теми, кто погиб, чувством благодарности.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Оно призывает нас быть готовыми к ответу перед собственной совестью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306</TotalTime>
  <Words>310</Words>
  <Application>Microsoft Office PowerPoint</Application>
  <PresentationFormat>Экран (4:3)</PresentationFormat>
  <Paragraphs>52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Times New Roman</vt:lpstr>
      <vt:lpstr>Trebuchet MS</vt:lpstr>
      <vt:lpstr>Wingdings</vt:lpstr>
      <vt:lpstr>Wingdings 2</vt:lpstr>
      <vt:lpstr>Изящная</vt:lpstr>
      <vt:lpstr>Лирика поэзии в годы ВЕЛИКОЙ ОТЕЧЕСТВЕННОЙ ВОЙНЫ.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31</cp:revision>
  <dcterms:created xsi:type="dcterms:W3CDTF">2017-04-10T04:37:53Z</dcterms:created>
  <dcterms:modified xsi:type="dcterms:W3CDTF">2021-09-24T10:17:53Z</dcterms:modified>
</cp:coreProperties>
</file>