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91" r:id="rId4"/>
    <p:sldId id="285" r:id="rId5"/>
    <p:sldId id="288" r:id="rId6"/>
    <p:sldId id="273" r:id="rId7"/>
    <p:sldId id="275" r:id="rId8"/>
    <p:sldId id="278" r:id="rId9"/>
    <p:sldId id="287" r:id="rId10"/>
    <p:sldId id="279" r:id="rId11"/>
    <p:sldId id="286" r:id="rId12"/>
    <p:sldId id="274" r:id="rId13"/>
    <p:sldId id="259" r:id="rId14"/>
    <p:sldId id="276" r:id="rId15"/>
    <p:sldId id="280" r:id="rId16"/>
    <p:sldId id="283" r:id="rId17"/>
    <p:sldId id="277" r:id="rId18"/>
    <p:sldId id="282" r:id="rId19"/>
    <p:sldId id="290" r:id="rId20"/>
    <p:sldId id="289" r:id="rId21"/>
    <p:sldId id="292" r:id="rId22"/>
    <p:sldId id="272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3E2C3-A515-4D55-AFB5-B7E9B243DA0C}" type="datetimeFigureOut">
              <a:rPr lang="ru-RU"/>
              <a:pPr>
                <a:defRPr/>
              </a:pPr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86846-B848-4478-89EE-42D737C09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583A-6E3D-4A7C-9472-144CA92C5896}" type="datetimeFigureOut">
              <a:rPr lang="ru-RU"/>
              <a:pPr>
                <a:defRPr/>
              </a:pPr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1D75C-E11C-4A67-A448-8BC68D9B5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AA587-F40A-4CF8-A84B-998AAEAD3D18}" type="datetimeFigureOut">
              <a:rPr lang="ru-RU"/>
              <a:pPr>
                <a:defRPr/>
              </a:pPr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084DC-D62C-4D92-87E9-DF030F9E4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D9816-239F-4151-B7B6-BA83112DC7D1}" type="datetimeFigureOut">
              <a:rPr lang="ru-RU"/>
              <a:pPr>
                <a:defRPr/>
              </a:pPr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1674A-2340-4BE5-8DA0-3D609E3CCC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4662C-EC7B-47E5-A0AC-3DC558E90A26}" type="datetimeFigureOut">
              <a:rPr lang="ru-RU"/>
              <a:pPr>
                <a:defRPr/>
              </a:pPr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219E7-763E-4532-BAC5-5C58330738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7FC2F-E256-4367-B811-EC2A3F313FED}" type="datetimeFigureOut">
              <a:rPr lang="ru-RU"/>
              <a:pPr>
                <a:defRPr/>
              </a:pPr>
              <a:t>24.11.2023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B0EAB-31FF-492D-B5DB-CC9263A5F7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03D6B-70E1-4602-A7DF-5125B0E48A31}" type="datetimeFigureOut">
              <a:rPr lang="ru-RU"/>
              <a:pPr>
                <a:defRPr/>
              </a:pPr>
              <a:t>24.11.2023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E02F0-CA7D-4338-A161-FEBE758D4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40162-7329-4EFE-9C69-62049D3C9112}" type="datetimeFigureOut">
              <a:rPr lang="ru-RU"/>
              <a:pPr>
                <a:defRPr/>
              </a:pPr>
              <a:t>24.11.2023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2CC07-3AF6-4B51-94B6-F56AAE3B8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33ECE-C7D2-4DC4-9E31-42A211FF8CE4}" type="datetimeFigureOut">
              <a:rPr lang="ru-RU"/>
              <a:pPr>
                <a:defRPr/>
              </a:pPr>
              <a:t>24.11.2023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CB154-D0F7-4882-BD2D-32DE4681E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8B513-96C3-469D-B8DA-CE14CE3D7B10}" type="datetimeFigureOut">
              <a:rPr lang="ru-RU"/>
              <a:pPr>
                <a:defRPr/>
              </a:pPr>
              <a:t>24.11.2023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E6E08-2076-484D-A15F-AF494A60C9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A5EA8-CC3B-403A-AE31-0C9D492401A0}" type="datetimeFigureOut">
              <a:rPr lang="ru-RU"/>
              <a:pPr>
                <a:defRPr/>
              </a:pPr>
              <a:t>24.11.2023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4B48D-3CB2-4976-B84F-A0F87A295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C7B464-E321-412B-A123-667C59AFC2C6}" type="datetimeFigureOut">
              <a:rPr lang="ru-RU"/>
              <a:pPr>
                <a:defRPr/>
              </a:pPr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CD71FC-A7B7-4142-B5B5-6C6CD6237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 idx="4294967295"/>
          </p:nvPr>
        </p:nvSpPr>
        <p:spPr>
          <a:xfrm>
            <a:off x="2051720" y="1214438"/>
            <a:ext cx="5806428" cy="4806850"/>
          </a:xfrm>
        </p:spPr>
        <p:txBody>
          <a:bodyPr/>
          <a:lstStyle/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Балаганкинская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ООШ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«Патриотическое воспитание младших школьников»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классов: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Барахтенко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Наталья Владимировна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1000"/>
    </mc:Choice>
    <mc:Fallback>
      <p:transition spd="slow" advTm="601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8880"/>
            <a:ext cx="6577902" cy="3502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7963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D:\обобщение опыта\20230222_095318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55" b="10406"/>
          <a:stretch/>
        </p:blipFill>
        <p:spPr bwMode="auto">
          <a:xfrm>
            <a:off x="2699792" y="2060848"/>
            <a:ext cx="5389519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626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29000"/>
            <a:ext cx="4038600" cy="24633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обобщение опыта\20220222_121508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3" r="12369" b="7737"/>
          <a:stretch/>
        </p:blipFill>
        <p:spPr bwMode="auto">
          <a:xfrm>
            <a:off x="4139952" y="1196752"/>
            <a:ext cx="3687275" cy="2135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878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обобщение опыта\20210929_1718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81905">
            <a:off x="435561" y="3386799"/>
            <a:ext cx="3376216" cy="18180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обобщение опыта\20210929_172350.jpg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87"/>
          <a:stretch/>
        </p:blipFill>
        <p:spPr bwMode="auto">
          <a:xfrm rot="5400000">
            <a:off x="3145826" y="3559030"/>
            <a:ext cx="2942954" cy="1818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63123"/>
            <a:ext cx="2828925" cy="2865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716940"/>
            <a:ext cx="4041775" cy="2170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обобщение опыта\20220305_114548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9" r="11875"/>
          <a:stretch/>
        </p:blipFill>
        <p:spPr bwMode="auto">
          <a:xfrm rot="4505647">
            <a:off x="376088" y="2026087"/>
            <a:ext cx="4643169" cy="27349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обобщение опыта\20220305_11355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35030">
            <a:off x="3563391" y="2095276"/>
            <a:ext cx="5112640" cy="2561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585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9" descr="D:\обобщение опыта\20220506_1155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437112"/>
            <a:ext cx="4038600" cy="163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08720"/>
            <a:ext cx="4038600" cy="3264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2060848"/>
            <a:ext cx="2225675" cy="3951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96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80728"/>
            <a:ext cx="5126585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84984"/>
            <a:ext cx="6284656" cy="2824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860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3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04864"/>
            <a:ext cx="5976664" cy="3559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7733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32856"/>
            <a:ext cx="6480720" cy="3637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787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73615"/>
            <a:ext cx="5400600" cy="4186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730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28926" y="785793"/>
            <a:ext cx="5286412" cy="1928831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Родина – это место, где человек родился и вырос. Это страна гражданином которой он является.</a:t>
            </a:r>
            <a:b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Моя Родина – Россия!</a:t>
            </a:r>
            <a:b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https://massazhnye-kresla.ru/upload/medialibrary/964/9647a4c5d51bf8aedba4da9dcbce4c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083250"/>
            <a:ext cx="5643602" cy="3108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3434"/>
    </mc:Choice>
    <mc:Fallback>
      <p:transition advClick="0" advTm="3434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80928"/>
            <a:ext cx="2160239" cy="3232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 descr="D:\обобщение опыта\20230828_12501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766847"/>
            <a:ext cx="2510313" cy="308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658251"/>
            <a:ext cx="2329929" cy="3304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068960"/>
            <a:ext cx="1937329" cy="28600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636912"/>
            <a:ext cx="2400350" cy="34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45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" r="9554" b="18414"/>
          <a:stretch/>
        </p:blipFill>
        <p:spPr bwMode="auto">
          <a:xfrm>
            <a:off x="2627784" y="1268760"/>
            <a:ext cx="5046133" cy="4372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8493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2290266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Спасибо за внимание!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1" t="6561" r="29453"/>
          <a:stretch/>
        </p:blipFill>
        <p:spPr bwMode="auto">
          <a:xfrm rot="5400000">
            <a:off x="3283644" y="2773140"/>
            <a:ext cx="3512815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юбовь\Desktop\1-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00" b="2163"/>
          <a:stretch/>
        </p:blipFill>
        <p:spPr bwMode="auto">
          <a:xfrm>
            <a:off x="2843808" y="1412776"/>
            <a:ext cx="5378344" cy="4428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10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15"/>
    </mc:Choice>
    <mc:Fallback>
      <p:transition spd="slow" advTm="1015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r>
              <a:rPr lang="ru-RU" dirty="0" smtClean="0"/>
              <a:t>              </a:t>
            </a:r>
            <a:r>
              <a:rPr lang="ru-RU" b="1" dirty="0" smtClean="0">
                <a:solidFill>
                  <a:srgbClr val="002060"/>
                </a:solidFill>
              </a:rPr>
              <a:t>«Разговоры о важном»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5362" name="Picture 2" descr="D:\обобщение опыта\20221028_09421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9" r="18313"/>
          <a:stretch/>
        </p:blipFill>
        <p:spPr bwMode="auto">
          <a:xfrm>
            <a:off x="2267744" y="1988840"/>
            <a:ext cx="5816600" cy="3703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897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060848"/>
            <a:ext cx="5984212" cy="3664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8180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04864"/>
            <a:ext cx="5931588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0347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08720"/>
            <a:ext cx="4738633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Любовь\Desktop\cf72dd378c932fdea44cb99bc61657c2b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56992"/>
            <a:ext cx="3747094" cy="2815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954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обобщение опыта\20220415_112310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0"/>
          <a:stretch/>
        </p:blipFill>
        <p:spPr bwMode="auto">
          <a:xfrm rot="5400000">
            <a:off x="384006" y="2072378"/>
            <a:ext cx="4394464" cy="27872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73016"/>
            <a:ext cx="4041775" cy="181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20034"/>
            <a:ext cx="3810000" cy="284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0157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 descr="D:\обобщение опыта\20230505_185245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20"/>
          <a:stretch/>
        </p:blipFill>
        <p:spPr bwMode="auto">
          <a:xfrm>
            <a:off x="827584" y="2924944"/>
            <a:ext cx="3951288" cy="3124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08720"/>
            <a:ext cx="3766896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515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Шаблон5</Template>
  <TotalTime>215</TotalTime>
  <Words>10</Words>
  <Application>Microsoft Office PowerPoint</Application>
  <PresentationFormat>Экран (4:3)</PresentationFormat>
  <Paragraphs>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Шаблон5</vt:lpstr>
      <vt:lpstr>МКОУ Балаганкинская ООШ   «Патриотическое воспитание младших школьников»  Учитель начальных классов: Барахтенко Наталья Владимировна </vt:lpstr>
      <vt:lpstr>    Родина – это место, где человек родился и вырос. Это страна гражданином которой он является. Моя Родина – Россия!   </vt:lpstr>
      <vt:lpstr>Презентация PowerPoint</vt:lpstr>
      <vt:lpstr>              «Разговоры о важном»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Наталья</cp:lastModifiedBy>
  <cp:revision>26</cp:revision>
  <dcterms:created xsi:type="dcterms:W3CDTF">2015-01-28T17:27:31Z</dcterms:created>
  <dcterms:modified xsi:type="dcterms:W3CDTF">2023-11-23T16:50:46Z</dcterms:modified>
</cp:coreProperties>
</file>