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6" r:id="rId3"/>
    <p:sldId id="267" r:id="rId4"/>
    <p:sldId id="270" r:id="rId5"/>
    <p:sldId id="271" r:id="rId6"/>
    <p:sldId id="272" r:id="rId7"/>
    <p:sldId id="273" r:id="rId8"/>
    <p:sldId id="280" r:id="rId9"/>
    <p:sldId id="290" r:id="rId10"/>
    <p:sldId id="286" r:id="rId11"/>
    <p:sldId id="282" r:id="rId12"/>
    <p:sldId id="281" r:id="rId13"/>
    <p:sldId id="289" r:id="rId14"/>
    <p:sldId id="285" r:id="rId15"/>
    <p:sldId id="287" r:id="rId16"/>
    <p:sldId id="288" r:id="rId17"/>
    <p:sldId id="284" r:id="rId18"/>
    <p:sldId id="283" r:id="rId19"/>
    <p:sldId id="268" r:id="rId20"/>
    <p:sldId id="269" r:id="rId21"/>
    <p:sldId id="274" r:id="rId22"/>
    <p:sldId id="275" r:id="rId23"/>
    <p:sldId id="276" r:id="rId24"/>
    <p:sldId id="261" r:id="rId25"/>
    <p:sldId id="25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A0C1FA-3DF2-479D-82D7-E62C06074F8C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D5ABDBF-9056-445C-AD4E-51C78797D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s03shkola@gmail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60;&#1077;&#1089;&#1090;&#1080;&#1074;&#1072;&#1083;&#1100;_2020\&#1050;&#1086;&#1085;&#1094;&#1077;&#1088;&#1090;.avi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6ab973a4d40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8834"/>
          </a:xfrm>
          <a:prstGeom prst="rect">
            <a:avLst/>
          </a:prstGeom>
        </p:spPr>
      </p:pic>
      <p:pic>
        <p:nvPicPr>
          <p:cNvPr id="3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6786578" y="1714488"/>
            <a:ext cx="2040369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357166"/>
            <a:ext cx="842968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Муниципальное автономное общеобразовательное  учреждение «Средняя общеобразовательная школа №3» </a:t>
            </a:r>
          </a:p>
          <a:p>
            <a:pPr algn="ctr"/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имени Героя Советского Союза И.А.Акимова </a:t>
            </a:r>
          </a:p>
          <a:p>
            <a:pPr algn="ctr"/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города Сорочинска</a:t>
            </a:r>
            <a:endParaRPr lang="en-US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algn="ctr"/>
            <a:endParaRPr lang="ru-RU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algn="ctr"/>
            <a:endParaRPr lang="ru-RU" dirty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342900" indent="-342900" algn="ctr"/>
            <a:r>
              <a:rPr lang="ru-RU" sz="28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6 кадетский класс ГИБДД</a:t>
            </a:r>
          </a:p>
          <a:p>
            <a:pPr marL="342900" indent="-342900" algn="ctr"/>
            <a:endParaRPr lang="ru-RU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342900" indent="-342900" algn="ctr"/>
            <a:endParaRPr lang="ru-RU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342900" indent="-342900" algn="ctr"/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Приложение 1.</a:t>
            </a:r>
            <a:endParaRPr lang="ru-RU" sz="36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1714500" lvl="3" indent="-342900"/>
            <a:endParaRPr lang="ru-RU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1714500" lvl="3" indent="-342900"/>
            <a:endParaRPr lang="ru-RU" dirty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  <a:p>
            <a:pPr marL="2171700" lvl="4" indent="-342900"/>
            <a:r>
              <a:rPr lang="en-US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e-mail</a:t>
            </a:r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:</a:t>
            </a:r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  <a:hlinkClick r:id="rId4"/>
              </a:rPr>
              <a:t>s03shkola@gmail.com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marL="2171700" lvl="4" indent="-342900"/>
            <a:r>
              <a:rPr lang="ru-RU" sz="2400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ahoma" pitchFamily="34" charset="0"/>
              </a:rPr>
              <a:t>тел.:+7(35346) 4 32 96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6866" name="Picture 2" descr="E:\Фестиваль_2020\IMG-ba7bf93e86b56b7feb6e122c9b726080-V.jpg"/>
          <p:cNvPicPr>
            <a:picLocks noChangeAspect="1" noChangeArrowheads="1"/>
          </p:cNvPicPr>
          <p:nvPr/>
        </p:nvPicPr>
        <p:blipFill>
          <a:blip r:embed="rId3"/>
          <a:srcRect r="5074" b="11642"/>
          <a:stretch>
            <a:fillRect/>
          </a:stretch>
        </p:blipFill>
        <p:spPr bwMode="auto">
          <a:xfrm>
            <a:off x="714348" y="0"/>
            <a:ext cx="7572428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7" y="285728"/>
            <a:ext cx="7639288" cy="407196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9" name="Рисунок 8" descr="IMG_1974.JPG"/>
          <p:cNvPicPr>
            <a:picLocks noChangeAspect="1"/>
          </p:cNvPicPr>
          <p:nvPr/>
        </p:nvPicPr>
        <p:blipFill>
          <a:blip r:embed="rId3" cstate="print"/>
          <a:srcRect l="21965" t="10405" b="13778"/>
          <a:stretch>
            <a:fillRect/>
          </a:stretch>
        </p:blipFill>
        <p:spPr>
          <a:xfrm>
            <a:off x="1357290" y="214290"/>
            <a:ext cx="6286544" cy="4071967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40962" name="Picture 2" descr="E:\Фестиваль_2020\IMG-464fb19aedab4496e1490d22091e06b0-V.jpg"/>
          <p:cNvPicPr>
            <a:picLocks noChangeAspect="1" noChangeArrowheads="1"/>
          </p:cNvPicPr>
          <p:nvPr/>
        </p:nvPicPr>
        <p:blipFill>
          <a:blip r:embed="rId3"/>
          <a:srcRect b="25000"/>
          <a:stretch>
            <a:fillRect/>
          </a:stretch>
        </p:blipFill>
        <p:spPr bwMode="auto">
          <a:xfrm>
            <a:off x="-5" y="214290"/>
            <a:ext cx="9144005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3108" y="378619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Давно закончилась война 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Ряды редеют ветеранов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Но снится по ночам она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 </a:t>
            </a:r>
            <a:r>
              <a:rPr lang="ru-RU" sz="2000" dirty="0" smtClean="0">
                <a:solidFill>
                  <a:srgbClr val="000066"/>
                </a:solidFill>
                <a:latin typeface="Monotype Corsiva" pitchFamily="66" charset="0"/>
              </a:rPr>
              <a:t> </a:t>
            </a:r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И ноют к непогоде раны.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Поклон примите низкий наш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За подвиг неоплатный ваш, 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За то, что мы теперь живем,</a:t>
            </a:r>
            <a:endParaRPr lang="ru-RU" sz="2000" dirty="0" smtClean="0">
              <a:solidFill>
                <a:srgbClr val="000066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Monotype Corsiva" pitchFamily="66" charset="0"/>
              </a:rPr>
              <a:t>И вы для нас пример во всем!</a:t>
            </a:r>
            <a:endParaRPr lang="ru-RU" sz="2000" dirty="0">
              <a:solidFill>
                <a:srgbClr val="00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74638"/>
            <a:ext cx="8472518" cy="58259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Документы</a:t>
            </a:r>
            <a:endParaRPr kumimoji="0" lang="ru-RU" sz="2400" b="1" i="0" u="none" strike="noStrike" kern="1200" cap="all" spc="0" normalizeH="0" baseline="0" noProof="0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37892" name="Picture 4" descr="F:\Грамоты\Изображениетттт 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949746" y="1071546"/>
            <a:ext cx="3917878" cy="5500726"/>
          </a:xfrm>
          <a:prstGeom prst="rect">
            <a:avLst/>
          </a:prstGeom>
          <a:noFill/>
        </p:spPr>
      </p:pic>
      <p:pic>
        <p:nvPicPr>
          <p:cNvPr id="37893" name="Picture 5" descr="F:\Грамоты\Изображениетттт 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071546"/>
            <a:ext cx="3929090" cy="55164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74638"/>
            <a:ext cx="8472518" cy="58259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Копилка (грамоты, дипломы, свидетельства)</a:t>
            </a:r>
            <a:endParaRPr kumimoji="0" lang="ru-RU" sz="2400" b="1" i="0" u="none" strike="noStrike" kern="1200" cap="all" spc="0" normalizeH="0" baseline="0" noProof="0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3" name="Picture 2" descr="F:\Грамоты\Изображениетттт 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6939">
            <a:off x="393906" y="1048891"/>
            <a:ext cx="1666659" cy="2340000"/>
          </a:xfrm>
          <a:prstGeom prst="rect">
            <a:avLst/>
          </a:prstGeom>
          <a:noFill/>
        </p:spPr>
      </p:pic>
      <p:pic>
        <p:nvPicPr>
          <p:cNvPr id="4" name="Picture 3" descr="F:\Грамоты\Изображениетттт 033.jpg"/>
          <p:cNvPicPr>
            <a:picLocks noChangeAspect="1" noChangeArrowheads="1"/>
          </p:cNvPicPr>
          <p:nvPr/>
        </p:nvPicPr>
        <p:blipFill>
          <a:blip r:embed="rId4" cstate="print"/>
          <a:srcRect t="50047"/>
          <a:stretch>
            <a:fillRect/>
          </a:stretch>
        </p:blipFill>
        <p:spPr bwMode="auto">
          <a:xfrm rot="16200000">
            <a:off x="1226666" y="4202566"/>
            <a:ext cx="2309876" cy="1620000"/>
          </a:xfrm>
          <a:prstGeom prst="rect">
            <a:avLst/>
          </a:prstGeom>
          <a:noFill/>
        </p:spPr>
      </p:pic>
      <p:pic>
        <p:nvPicPr>
          <p:cNvPr id="5" name="Picture 3" descr="F:\Грамоты\Изображениетттт 033.jpg"/>
          <p:cNvPicPr>
            <a:picLocks noChangeAspect="1" noChangeArrowheads="1"/>
          </p:cNvPicPr>
          <p:nvPr/>
        </p:nvPicPr>
        <p:blipFill>
          <a:blip r:embed="rId5" cstate="print"/>
          <a:srcRect b="52335"/>
          <a:stretch>
            <a:fillRect/>
          </a:stretch>
        </p:blipFill>
        <p:spPr bwMode="auto">
          <a:xfrm rot="16200000">
            <a:off x="3390744" y="4181628"/>
            <a:ext cx="2268000" cy="1620000"/>
          </a:xfrm>
          <a:prstGeom prst="rect">
            <a:avLst/>
          </a:prstGeom>
          <a:noFill/>
        </p:spPr>
      </p:pic>
      <p:pic>
        <p:nvPicPr>
          <p:cNvPr id="38914" name="Picture 2" descr="F:\Грамоты\Изображениетттт 045.jpg"/>
          <p:cNvPicPr>
            <a:picLocks noChangeAspect="1" noChangeArrowheads="1"/>
          </p:cNvPicPr>
          <p:nvPr/>
        </p:nvPicPr>
        <p:blipFill>
          <a:blip r:embed="rId6" cstate="print"/>
          <a:srcRect t="4127" b="46622"/>
          <a:stretch>
            <a:fillRect/>
          </a:stretch>
        </p:blipFill>
        <p:spPr bwMode="auto">
          <a:xfrm rot="16200000">
            <a:off x="5677934" y="4180454"/>
            <a:ext cx="2265652" cy="1620000"/>
          </a:xfrm>
          <a:prstGeom prst="rect">
            <a:avLst/>
          </a:prstGeom>
          <a:noFill/>
        </p:spPr>
      </p:pic>
      <p:pic>
        <p:nvPicPr>
          <p:cNvPr id="38917" name="Picture 5" descr="F:\Грамоты\Изображениетттт 0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84636">
            <a:off x="2425766" y="907211"/>
            <a:ext cx="1666659" cy="2235535"/>
          </a:xfrm>
          <a:prstGeom prst="rect">
            <a:avLst/>
          </a:prstGeom>
          <a:noFill/>
        </p:spPr>
      </p:pic>
      <p:pic>
        <p:nvPicPr>
          <p:cNvPr id="38919" name="Picture 7" descr="F:\Грамоты\Изображениетттт 0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898029">
            <a:off x="6846163" y="1247073"/>
            <a:ext cx="1666659" cy="2340000"/>
          </a:xfrm>
          <a:prstGeom prst="rect">
            <a:avLst/>
          </a:prstGeom>
          <a:noFill/>
        </p:spPr>
      </p:pic>
      <p:pic>
        <p:nvPicPr>
          <p:cNvPr id="38918" name="Picture 6" descr="F:\Грамоты\Изображениетттт 03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97877">
            <a:off x="4598688" y="853521"/>
            <a:ext cx="1666659" cy="234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3" descr="F:\Грамоты\Изображениетттт 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928670"/>
            <a:ext cx="1666658" cy="2340000"/>
          </a:xfrm>
          <a:prstGeom prst="rect">
            <a:avLst/>
          </a:prstGeom>
          <a:noFill/>
        </p:spPr>
      </p:pic>
      <p:pic>
        <p:nvPicPr>
          <p:cNvPr id="3" name="Picture 4" descr="F:\Грамоты\Изображениетттт 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928670"/>
            <a:ext cx="1666659" cy="2340000"/>
          </a:xfrm>
          <a:prstGeom prst="rect">
            <a:avLst/>
          </a:prstGeom>
          <a:noFill/>
        </p:spPr>
      </p:pic>
      <p:pic>
        <p:nvPicPr>
          <p:cNvPr id="39938" name="Picture 2" descr="F:\Грамоты\Изображениетттт 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285860"/>
            <a:ext cx="1666659" cy="2340000"/>
          </a:xfrm>
          <a:prstGeom prst="rect">
            <a:avLst/>
          </a:prstGeom>
          <a:noFill/>
        </p:spPr>
      </p:pic>
      <p:pic>
        <p:nvPicPr>
          <p:cNvPr id="39939" name="Picture 3" descr="F:\Грамоты\Изображениетттт 0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1357298"/>
            <a:ext cx="1666659" cy="2340000"/>
          </a:xfrm>
          <a:prstGeom prst="rect">
            <a:avLst/>
          </a:prstGeom>
          <a:noFill/>
        </p:spPr>
      </p:pic>
      <p:pic>
        <p:nvPicPr>
          <p:cNvPr id="39940" name="Picture 4" descr="F:\Грамоты\Изображениетттт 0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1214422"/>
            <a:ext cx="1666659" cy="2340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14282" y="274638"/>
            <a:ext cx="8472518" cy="58259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Копилка (грамоты, дипломы, свидетельства)</a:t>
            </a:r>
            <a:endParaRPr kumimoji="0" lang="ru-RU" sz="2400" b="1" i="0" u="none" strike="noStrike" kern="1200" cap="all" spc="0" normalizeH="0" baseline="0" noProof="0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39941" name="Picture 5" descr="F:\Грамоты\Изображениетттт 0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143380"/>
            <a:ext cx="1666659" cy="2340000"/>
          </a:xfrm>
          <a:prstGeom prst="rect">
            <a:avLst/>
          </a:prstGeom>
          <a:noFill/>
        </p:spPr>
      </p:pic>
      <p:pic>
        <p:nvPicPr>
          <p:cNvPr id="39942" name="Picture 6" descr="F:\Грамоты\Изображениетттт 04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4143380"/>
            <a:ext cx="1666659" cy="2340000"/>
          </a:xfrm>
          <a:prstGeom prst="rect">
            <a:avLst/>
          </a:prstGeom>
          <a:noFill/>
        </p:spPr>
      </p:pic>
      <p:pic>
        <p:nvPicPr>
          <p:cNvPr id="39943" name="Picture 7" descr="F:\Грамоты\Изображениетттт 04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4095039" y="3763085"/>
            <a:ext cx="1882617" cy="264320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IMG_1430.JPG"/>
          <p:cNvPicPr>
            <a:picLocks noChangeAspect="1"/>
          </p:cNvPicPr>
          <p:nvPr/>
        </p:nvPicPr>
        <p:blipFill>
          <a:blip r:embed="rId3"/>
          <a:srcRect l="14062" t="31250" r="8593"/>
          <a:stretch>
            <a:fillRect/>
          </a:stretch>
        </p:blipFill>
        <p:spPr>
          <a:xfrm>
            <a:off x="571467" y="1142984"/>
            <a:ext cx="8251173" cy="5500726"/>
          </a:xfrm>
          <a:prstGeom prst="round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14290"/>
            <a:ext cx="8501122" cy="642942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Победители  различных  конкурсов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5842" name="Picture 2" descr="E:\Кадеты\милена\IMG-879041e2f88495a74f58e872f490c650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00042"/>
            <a:ext cx="3186224" cy="4248299"/>
          </a:xfrm>
          <a:prstGeom prst="rect">
            <a:avLst/>
          </a:prstGeom>
          <a:noFill/>
        </p:spPr>
      </p:pic>
      <p:pic>
        <p:nvPicPr>
          <p:cNvPr id="6" name="Рисунок 5" descr="0d57ae20261617bea23da506141769c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85728"/>
            <a:ext cx="3213857" cy="471488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4282" y="285728"/>
            <a:ext cx="5072098" cy="939784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Победители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различных конкурсов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ДЕНЬ ЗНАНИЙ 2014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00108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001-001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 rot="21151254">
            <a:off x="252220" y="588618"/>
            <a:ext cx="4627288" cy="885373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48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Наш девиз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714875" y="1714500"/>
            <a:ext cx="4429125" cy="307181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Наше звание почётно,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Наша служба всем нужна!</a:t>
            </a:r>
            <a:r>
              <a:rPr lang="ru-RU" sz="2400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Почему?</a:t>
            </a:r>
            <a:r>
              <a:rPr lang="ru-RU" sz="2400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Ответ понятен -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В нас нуждается страна!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И жизнь наладится скорей,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И меньше будет горя,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Когда ЮИД с ГИБДД</a:t>
            </a:r>
            <a:endParaRPr lang="ru-RU" sz="2400" dirty="0" smtClean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Находятся в дозоре!</a:t>
            </a:r>
            <a:endParaRPr lang="ru-RU" sz="2400" dirty="0">
              <a:solidFill>
                <a:srgbClr val="000066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" name="Рисунок 8" descr="IMG_0840.JPG"/>
          <p:cNvPicPr>
            <a:picLocks noChangeAspect="1"/>
          </p:cNvPicPr>
          <p:nvPr/>
        </p:nvPicPr>
        <p:blipFill>
          <a:blip r:embed="rId3" cstate="print"/>
          <a:srcRect t="11932"/>
          <a:stretch>
            <a:fillRect/>
          </a:stretch>
        </p:blipFill>
        <p:spPr>
          <a:xfrm>
            <a:off x="214282" y="2285992"/>
            <a:ext cx="462365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785918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"Дорогу  осилит  идущий..."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4" cstate="print"/>
          <a:srcRect l="17968" t="33333" r="24219" b="7291"/>
          <a:stretch>
            <a:fillRect/>
          </a:stretch>
        </p:blipFill>
        <p:spPr bwMode="auto">
          <a:xfrm>
            <a:off x="7715272" y="0"/>
            <a:ext cx="148387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2019 год_октябрь\кр_фл\Кадеты_шк3\2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776288"/>
            <a:ext cx="9156700" cy="53038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2019 год_октябрь\кр_фл\Cубботник_Подлипалин\CIMG19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3758400" cy="2505600"/>
          </a:xfrm>
          <a:prstGeom prst="rect">
            <a:avLst/>
          </a:prstGeom>
          <a:noFill/>
        </p:spPr>
      </p:pic>
      <p:pic>
        <p:nvPicPr>
          <p:cNvPr id="26627" name="Picture 3" descr="D:\2019 год_октябрь\кр_фл\Cубботник_Подлипалин\CIMG1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357562"/>
            <a:ext cx="3758400" cy="2505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D:\2019 год_октябрь\кр_фл\Конкус_музей_2019\Новая папка\фОТО\S296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5080036" cy="2857520"/>
          </a:xfrm>
          <a:prstGeom prst="rect">
            <a:avLst/>
          </a:prstGeom>
          <a:noFill/>
        </p:spPr>
      </p:pic>
      <p:pic>
        <p:nvPicPr>
          <p:cNvPr id="27652" name="Picture 4" descr="D:\2019 год_октябрь\кр_фл\Конкус_музей_2019\Новая папка\фОТО\S296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5600" y="3596400"/>
            <a:ext cx="5798400" cy="3261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2019 год_октябрь\кр_фл\S318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5798400" cy="3261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D:\ФФООТТООО\Фото_1\2019\IMG-2c5c1959c5bd4d3e9c8a4e01c153b5b2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00042"/>
            <a:ext cx="7392000" cy="5544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68d568bf976862ec1ee614ae2bca9076-V.jpg"/>
          <p:cNvPicPr>
            <a:picLocks noChangeAspect="1"/>
          </p:cNvPicPr>
          <p:nvPr/>
        </p:nvPicPr>
        <p:blipFill>
          <a:blip r:embed="rId2"/>
          <a:srcRect l="38280" t="25852" r="38282" b="26420"/>
          <a:stretch>
            <a:fillRect/>
          </a:stretch>
        </p:blipFill>
        <p:spPr>
          <a:xfrm rot="21015479">
            <a:off x="-67587" y="-38544"/>
            <a:ext cx="1961553" cy="2746174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026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8103763" y="0"/>
            <a:ext cx="1040237" cy="801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710.JPG"/>
          <p:cNvPicPr>
            <a:picLocks noChangeAspect="1"/>
          </p:cNvPicPr>
          <p:nvPr/>
        </p:nvPicPr>
        <p:blipFill>
          <a:blip r:embed="rId4" cstate="print"/>
          <a:srcRect l="52632" t="16667"/>
          <a:stretch>
            <a:fillRect/>
          </a:stretch>
        </p:blipFill>
        <p:spPr>
          <a:xfrm>
            <a:off x="5786446" y="0"/>
            <a:ext cx="1819021" cy="213344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IMG_20190926_1428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55148">
            <a:off x="-119526" y="1691351"/>
            <a:ext cx="2031317" cy="2708421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0" name="Рисунок 9" descr="IMG_2846.JPG"/>
          <p:cNvPicPr>
            <a:picLocks noChangeAspect="1"/>
          </p:cNvPicPr>
          <p:nvPr/>
        </p:nvPicPr>
        <p:blipFill>
          <a:blip r:embed="rId6" cstate="print"/>
          <a:srcRect l="28334" t="17500" r="43333"/>
          <a:stretch>
            <a:fillRect/>
          </a:stretch>
        </p:blipFill>
        <p:spPr>
          <a:xfrm rot="631297">
            <a:off x="7164648" y="574063"/>
            <a:ext cx="1918628" cy="3535049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1" name="Рисунок 10" descr="IMG_2632.JPG"/>
          <p:cNvPicPr>
            <a:picLocks noChangeAspect="1"/>
          </p:cNvPicPr>
          <p:nvPr/>
        </p:nvPicPr>
        <p:blipFill>
          <a:blip r:embed="rId7" cstate="print"/>
          <a:srcRect l="20690" t="15517" r="27585" b="23230"/>
          <a:stretch>
            <a:fillRect/>
          </a:stretch>
        </p:blipFill>
        <p:spPr>
          <a:xfrm>
            <a:off x="1500166" y="-1"/>
            <a:ext cx="2714644" cy="21431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 descr="IMG_0790.JPG"/>
          <p:cNvPicPr>
            <a:picLocks noChangeAspect="1"/>
          </p:cNvPicPr>
          <p:nvPr/>
        </p:nvPicPr>
        <p:blipFill>
          <a:blip r:embed="rId8" cstate="print"/>
          <a:srcRect l="25976" t="3711" r="19530" b="30078"/>
          <a:stretch>
            <a:fillRect/>
          </a:stretch>
        </p:blipFill>
        <p:spPr>
          <a:xfrm rot="20959092">
            <a:off x="-321960" y="3658779"/>
            <a:ext cx="2682494" cy="21729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 descr="IMG_279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43504" y="5143512"/>
            <a:ext cx="3032957" cy="202197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9" name="Рисунок 18" descr="IMG-3b4c225ca622ecf816e237873a976d7b-V.jpg"/>
          <p:cNvPicPr>
            <a:picLocks noChangeAspect="1"/>
          </p:cNvPicPr>
          <p:nvPr/>
        </p:nvPicPr>
        <p:blipFill>
          <a:blip r:embed="rId10" cstate="print"/>
          <a:srcRect t="33333" b="3125"/>
          <a:stretch>
            <a:fillRect/>
          </a:stretch>
        </p:blipFill>
        <p:spPr>
          <a:xfrm rot="598555">
            <a:off x="4028445" y="-127654"/>
            <a:ext cx="2082346" cy="23522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Рисунок 20" descr="IMG-20190925-WA0004.jpg"/>
          <p:cNvPicPr>
            <a:picLocks noChangeAspect="1"/>
          </p:cNvPicPr>
          <p:nvPr/>
        </p:nvPicPr>
        <p:blipFill>
          <a:blip r:embed="rId11" cstate="print"/>
          <a:srcRect l="4946" t="14266" r="6021" b="9891"/>
          <a:stretch>
            <a:fillRect/>
          </a:stretch>
        </p:blipFill>
        <p:spPr>
          <a:xfrm>
            <a:off x="2714612" y="5143512"/>
            <a:ext cx="2683546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3" name="Рисунок 22" descr="IMG-fb7b8cd84b5c7b346934e463bbb7dd0c-V.jpg"/>
          <p:cNvPicPr>
            <a:picLocks noChangeAspect="1"/>
          </p:cNvPicPr>
          <p:nvPr/>
        </p:nvPicPr>
        <p:blipFill>
          <a:blip r:embed="rId12"/>
          <a:srcRect l="13281" t="40251" r="39063" b="25534"/>
          <a:stretch>
            <a:fillRect/>
          </a:stretch>
        </p:blipFill>
        <p:spPr>
          <a:xfrm>
            <a:off x="0" y="5286388"/>
            <a:ext cx="2918708" cy="15716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1500166" y="1857364"/>
            <a:ext cx="57150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Кадет – это слово большое,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Лишь кадет его значенье поймет.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Ведь это слово вековое,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Много разных значений несет.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Кадеты - юность России,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Ей верными быть наш удел.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Ты значит, уже всесилен,</a:t>
            </a:r>
            <a:b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0099"/>
                </a:solidFill>
                <a:latin typeface="Monotype Corsiva" pitchFamily="66" charset="0"/>
              </a:rPr>
              <a:t>Если форму однажды надел.</a:t>
            </a:r>
            <a:endParaRPr lang="ru-RU" sz="2700" dirty="0" smtClean="0">
              <a:solidFill>
                <a:srgbClr val="000099"/>
              </a:solidFill>
              <a:latin typeface="Monotype Corsiva" pitchFamily="66" charset="0"/>
            </a:endParaRPr>
          </a:p>
          <a:p>
            <a:pPr algn="ctr"/>
            <a:r>
              <a:rPr lang="ru-RU" sz="2700" dirty="0" smtClean="0"/>
              <a:t> </a:t>
            </a:r>
          </a:p>
          <a:p>
            <a:pPr algn="ctr"/>
            <a:endParaRPr lang="ru-RU" sz="2700" dirty="0" smtClean="0">
              <a:ln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ahoma" pitchFamily="34" charset="0"/>
            </a:endParaRPr>
          </a:p>
        </p:txBody>
      </p:sp>
      <p:pic>
        <p:nvPicPr>
          <p:cNvPr id="17" name="Рисунок 16" descr="IMG_20191021_125631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490266">
            <a:off x="7050305" y="2909598"/>
            <a:ext cx="1921390" cy="256185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5" name="Рисунок 24" descr="INNI3183.JPEG"/>
          <p:cNvPicPr>
            <a:picLocks noChangeAspect="1"/>
          </p:cNvPicPr>
          <p:nvPr/>
        </p:nvPicPr>
        <p:blipFill>
          <a:blip r:embed="rId14" cstate="print"/>
          <a:srcRect l="10416" t="14583" r="52083" b="36934"/>
          <a:stretch>
            <a:fillRect/>
          </a:stretch>
        </p:blipFill>
        <p:spPr>
          <a:xfrm rot="160805" flipH="1">
            <a:off x="7662860" y="4965653"/>
            <a:ext cx="1438447" cy="185973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720" y="5643578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Содержимое 8"/>
          <p:cNvSpPr txBox="1">
            <a:spLocks/>
          </p:cNvSpPr>
          <p:nvPr/>
        </p:nvSpPr>
        <p:spPr>
          <a:xfrm>
            <a:off x="428596" y="571480"/>
            <a:ext cx="4214842" cy="450056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99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Знаний. Урок мира.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99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«Памяти жертв Беслана»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99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Кросс «Золотая осень»</a:t>
            </a:r>
          </a:p>
          <a:p>
            <a:pPr marL="342900" lvl="0" indent="-342900">
              <a:spcBef>
                <a:spcPct val="0"/>
              </a:spcBef>
              <a:buClr>
                <a:srgbClr val="000099"/>
              </a:buClr>
              <a:buSzPct val="70000"/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акции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«Милосердие»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99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Участие в акции «День памяти и скорби»</a:t>
            </a:r>
          </a:p>
          <a:p>
            <a:pPr marL="342900" lvl="0" indent="-342900">
              <a:spcBef>
                <a:spcPct val="0"/>
              </a:spcBef>
              <a:buClr>
                <a:srgbClr val="000099"/>
              </a:buClr>
              <a:buSzPct val="70000"/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акции Памяти жертв ДТП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Ø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Ø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7715272" y="0"/>
            <a:ext cx="148387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IMG_20190509_10571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00760" y="3357562"/>
            <a:ext cx="2772828" cy="2079621"/>
          </a:xfrm>
          <a:prstGeom prst="roundRect">
            <a:avLst/>
          </a:prstGeom>
        </p:spPr>
      </p:pic>
      <p:pic>
        <p:nvPicPr>
          <p:cNvPr id="3073" name="Picture 1" descr="E:\Фестиваль_2020\для конкурса6к\IMG_20190926_1428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142984"/>
            <a:ext cx="1553777" cy="2071702"/>
          </a:xfrm>
          <a:prstGeom prst="roundRect">
            <a:avLst/>
          </a:prstGeom>
          <a:noFill/>
        </p:spPr>
      </p:pic>
      <p:pic>
        <p:nvPicPr>
          <p:cNvPr id="12" name="Рисунок 11" descr="IMG_16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4330900" y="312538"/>
            <a:ext cx="2500306" cy="187523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720" y="5643578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8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7715272" y="0"/>
            <a:ext cx="148387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71744"/>
            <a:ext cx="5643602" cy="300039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Праздник Белых журавлей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День Неизвестного солдата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0066"/>
              </a:buClr>
              <a:buSzPct val="70000"/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Мини-футбол, шахматы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«9 декабря – День героя Отечества»</a:t>
            </a:r>
          </a:p>
          <a:p>
            <a:pPr marL="2880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памяти И.А.Акимова - Героя Советского Союза</a:t>
            </a:r>
          </a:p>
          <a:p>
            <a:pPr marL="2880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Уроки мужества</a:t>
            </a:r>
          </a:p>
          <a:p>
            <a:pPr marL="2880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sz="2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Почетный караул</a:t>
            </a:r>
          </a:p>
          <a:p>
            <a:pPr marL="2880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Вахта памяти</a:t>
            </a:r>
          </a:p>
          <a:p>
            <a:pPr marL="2880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Содержимое 10" descr="IMG_053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2893240" cy="1928826"/>
          </a:xfrm>
          <a:prstGeom prst="roundRect">
            <a:avLst/>
          </a:prstGeom>
        </p:spPr>
      </p:pic>
      <p:pic>
        <p:nvPicPr>
          <p:cNvPr id="12" name="Рисунок 11" descr="IMG_19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285728"/>
            <a:ext cx="2714612" cy="1809741"/>
          </a:xfrm>
          <a:prstGeom prst="roundRect">
            <a:avLst/>
          </a:prstGeom>
        </p:spPr>
      </p:pic>
      <p:pic>
        <p:nvPicPr>
          <p:cNvPr id="13" name="Picture 4" descr="D:\день белых журавлей\IMG_578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0172" y="1428736"/>
            <a:ext cx="2483828" cy="18573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7" name="Picture 1" descr="E:\Фестиваль_2020\IMG-68d568bf976862ec1ee614ae2bca9076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7686" y="3571876"/>
            <a:ext cx="2806314" cy="2104736"/>
          </a:xfrm>
          <a:prstGeom prst="ellipse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720" y="5643578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7715272" y="0"/>
            <a:ext cx="148387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500034" y="500042"/>
            <a:ext cx="4929188" cy="4714908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  <a:buClr>
                <a:srgbClr val="000066"/>
              </a:buClr>
              <a:buSzPct val="70000"/>
              <a:buFont typeface="Wingdings" pitchFamily="2" charset="2"/>
              <a:buChar char="Ø"/>
            </a:pPr>
            <a:r>
              <a:rPr lang="ru-RU" sz="3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Мини-футбол, шахматы, стрельба, </a:t>
            </a:r>
          </a:p>
          <a:p>
            <a:pPr marL="342900" indent="-342900">
              <a:spcBef>
                <a:spcPct val="20000"/>
              </a:spcBef>
              <a:buClr>
                <a:srgbClr val="000066"/>
              </a:buClr>
              <a:buSzPct val="70000"/>
              <a:buFont typeface="Wingdings" pitchFamily="2" charset="2"/>
              <a:buChar char="Ø"/>
            </a:pPr>
            <a:r>
              <a:rPr lang="ru-RU" sz="3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баскетбол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Акция добрых дел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Конкурс  чтецов «Мой Пушкин»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«Мама, папа, я – спортивная семья»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Смотр строя и песни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школы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sz="3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День матери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Сбор макулатуры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66"/>
              </a:buClr>
              <a:buSzPct val="70000"/>
              <a:buFont typeface="Wingdings" pitchFamily="2" charset="2"/>
              <a:buChar char="Ø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IMG_027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3643314"/>
            <a:ext cx="3077762" cy="2051841"/>
          </a:xfrm>
          <a:prstGeom prst="roundRect">
            <a:avLst/>
          </a:prstGeom>
        </p:spPr>
      </p:pic>
      <p:pic>
        <p:nvPicPr>
          <p:cNvPr id="12" name="Рисунок 11" descr="IMG_20190420_1235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1250141"/>
            <a:ext cx="3071802" cy="2303852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720" y="5643578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eihanina\Рабочий стол\Фестиваль_2020\s1200.jpg"/>
          <p:cNvPicPr>
            <a:picLocks noChangeAspect="1" noChangeArrowheads="1"/>
          </p:cNvPicPr>
          <p:nvPr/>
        </p:nvPicPr>
        <p:blipFill>
          <a:blip r:embed="rId3" cstate="print"/>
          <a:srcRect l="17968" t="33333" r="24219" b="7291"/>
          <a:stretch>
            <a:fillRect/>
          </a:stretch>
        </p:blipFill>
        <p:spPr bwMode="auto">
          <a:xfrm>
            <a:off x="7715272" y="0"/>
            <a:ext cx="148387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6248" y="1357298"/>
            <a:ext cx="4572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lvl="0" indent="-342900">
              <a:buClr>
                <a:srgbClr val="000066"/>
              </a:buClr>
              <a:buSzPct val="70000"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Акция «Школьный двор»</a:t>
            </a:r>
          </a:p>
          <a:p>
            <a:pPr marL="288000" lvl="0" indent="-342900">
              <a:buClr>
                <a:srgbClr val="000066"/>
              </a:buClr>
              <a:buSzPct val="70000"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День именинника</a:t>
            </a:r>
          </a:p>
          <a:p>
            <a:pPr marL="288000" lvl="0" indent="-342900">
              <a:buClr>
                <a:srgbClr val="000066"/>
              </a:buClr>
              <a:buSzPct val="70000"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Участие во Всероссийских олимпиадах «Кенгуру», «Русский медвежонок», «</a:t>
            </a:r>
            <a:r>
              <a:rPr lang="ru-RU" sz="2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Информашка</a:t>
            </a: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88000" lvl="0" indent="-342900">
              <a:buClr>
                <a:srgbClr val="000066"/>
              </a:buClr>
              <a:buSzPct val="70000"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Встречи с представителями ГИБДД</a:t>
            </a:r>
            <a:endParaRPr lang="ru-RU" sz="2600" dirty="0"/>
          </a:p>
        </p:txBody>
      </p:sp>
      <p:pic>
        <p:nvPicPr>
          <p:cNvPr id="9" name="Рисунок 8" descr="IMG_07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85728"/>
            <a:ext cx="3571868" cy="2381245"/>
          </a:xfrm>
          <a:prstGeom prst="roundRect">
            <a:avLst/>
          </a:prstGeom>
        </p:spPr>
      </p:pic>
      <p:pic>
        <p:nvPicPr>
          <p:cNvPr id="11" name="Содержимое 10" descr="IMG_2733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85719" y="3071810"/>
            <a:ext cx="3857653" cy="2571768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602" name="Picture 2" descr="D:\2019 год_октябрь\кр_фл\Кадеты_шк3\2018_5к.jpg"/>
          <p:cNvPicPr>
            <a:picLocks noChangeAspect="1" noChangeArrowheads="1"/>
          </p:cNvPicPr>
          <p:nvPr/>
        </p:nvPicPr>
        <p:blipFill>
          <a:blip r:embed="rId3"/>
          <a:srcRect t="8333"/>
          <a:stretch>
            <a:fillRect/>
          </a:stretch>
        </p:blipFill>
        <p:spPr bwMode="auto">
          <a:xfrm>
            <a:off x="1571604" y="357166"/>
            <a:ext cx="5931067" cy="4071966"/>
          </a:xfrm>
          <a:prstGeom prst="round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143108" y="4357694"/>
            <a:ext cx="50720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теперь с ГИБДД в одном строю,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Днем они и ночью, в холод или зной,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Берегут и защищают жизнь твою,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Безопасность на дорогах, наш покой.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astol.com.ua-79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5929330"/>
            <a:ext cx="8501122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CurveUp">
              <a:avLst>
                <a:gd name="adj" fmla="val 34651"/>
              </a:avLst>
            </a:prstTxWarp>
          </a:bodyPr>
          <a:lstStyle/>
          <a:p>
            <a:pPr algn="ctr">
              <a:defRPr/>
            </a:pP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Кадетские будни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6" name="Рисунок 5" descr="IMG_16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214281" y="0"/>
            <a:ext cx="4190995" cy="3143248"/>
          </a:xfrm>
          <a:prstGeom prst="roundRect">
            <a:avLst/>
          </a:prstGeom>
        </p:spPr>
      </p:pic>
      <p:pic>
        <p:nvPicPr>
          <p:cNvPr id="46082" name="Picture 2" descr="https://sun9-12.userapi.com/c855036/v855036508/16f014/jzqPafW-kJ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286124"/>
            <a:ext cx="3857652" cy="2706384"/>
          </a:xfrm>
          <a:prstGeom prst="rect">
            <a:avLst/>
          </a:prstGeom>
          <a:noFill/>
        </p:spPr>
      </p:pic>
      <p:pic>
        <p:nvPicPr>
          <p:cNvPr id="46084" name="Picture 4" descr="https://sun9-65.userapi.com/c855036/v855036508/16f032/ePlOkqhzJY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"/>
            <a:ext cx="4286280" cy="321471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nastol.com.ua-798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Концерт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0"/>
            <a:ext cx="3856871" cy="6858000"/>
          </a:xfrm>
          <a:prstGeom prst="rect">
            <a:avLst/>
          </a:prstGeom>
        </p:spPr>
      </p:pic>
      <p:pic>
        <p:nvPicPr>
          <p:cNvPr id="41986" name="Picture 2" descr="https://sun9-18.userapi.com/c850532/v850532808/1c4e16/RuI-uHc2O6Q.jpg"/>
          <p:cNvPicPr>
            <a:picLocks noChangeAspect="1" noChangeArrowheads="1"/>
          </p:cNvPicPr>
          <p:nvPr/>
        </p:nvPicPr>
        <p:blipFill>
          <a:blip r:embed="rId5"/>
          <a:srcRect b="35487"/>
          <a:stretch>
            <a:fillRect/>
          </a:stretch>
        </p:blipFill>
        <p:spPr bwMode="auto">
          <a:xfrm>
            <a:off x="5000628" y="0"/>
            <a:ext cx="3371833" cy="3857652"/>
          </a:xfrm>
          <a:prstGeom prst="roundRect">
            <a:avLst/>
          </a:prstGeom>
          <a:noFill/>
        </p:spPr>
      </p:pic>
      <p:pic>
        <p:nvPicPr>
          <p:cNvPr id="41988" name="Picture 4" descr="http://www.sorochinsk56.ru/assets/1NOIBR-19/dp42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3993399"/>
            <a:ext cx="4572032" cy="2864601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638</TotalTime>
  <Words>260</Words>
  <Application>Microsoft Office PowerPoint</Application>
  <PresentationFormat>Экран (4:3)</PresentationFormat>
  <Paragraphs>80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Наш девиз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МАОУ "СОШ №3"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eihanina</dc:creator>
  <cp:lastModifiedBy>User</cp:lastModifiedBy>
  <cp:revision>65</cp:revision>
  <dcterms:created xsi:type="dcterms:W3CDTF">2020-01-21T07:35:57Z</dcterms:created>
  <dcterms:modified xsi:type="dcterms:W3CDTF">2020-01-30T04:28:34Z</dcterms:modified>
</cp:coreProperties>
</file>