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5" r:id="rId4"/>
    <p:sldId id="266" r:id="rId5"/>
    <p:sldId id="274" r:id="rId6"/>
    <p:sldId id="272" r:id="rId7"/>
    <p:sldId id="273" r:id="rId8"/>
    <p:sldId id="271" r:id="rId9"/>
    <p:sldId id="270" r:id="rId10"/>
    <p:sldId id="269" r:id="rId11"/>
    <p:sldId id="267" r:id="rId12"/>
    <p:sldId id="276" r:id="rId13"/>
    <p:sldId id="275" r:id="rId14"/>
    <p:sldId id="258" r:id="rId15"/>
    <p:sldId id="284" r:id="rId16"/>
    <p:sldId id="260" r:id="rId17"/>
    <p:sldId id="285" r:id="rId18"/>
    <p:sldId id="286" r:id="rId19"/>
    <p:sldId id="287" r:id="rId20"/>
    <p:sldId id="289" r:id="rId21"/>
    <p:sldId id="291" r:id="rId22"/>
    <p:sldId id="293" r:id="rId23"/>
    <p:sldId id="295" r:id="rId24"/>
    <p:sldId id="297" r:id="rId25"/>
    <p:sldId id="299" r:id="rId26"/>
    <p:sldId id="301" r:id="rId27"/>
    <p:sldId id="288" r:id="rId28"/>
    <p:sldId id="290" r:id="rId29"/>
    <p:sldId id="292" r:id="rId30"/>
    <p:sldId id="294" r:id="rId31"/>
    <p:sldId id="296" r:id="rId32"/>
    <p:sldId id="298" r:id="rId33"/>
    <p:sldId id="300" r:id="rId34"/>
    <p:sldId id="302" r:id="rId35"/>
    <p:sldId id="261" r:id="rId36"/>
    <p:sldId id="277" r:id="rId37"/>
    <p:sldId id="283" r:id="rId38"/>
    <p:sldId id="259" r:id="rId39"/>
    <p:sldId id="279" r:id="rId40"/>
    <p:sldId id="278" r:id="rId41"/>
    <p:sldId id="282" r:id="rId42"/>
    <p:sldId id="281" r:id="rId43"/>
    <p:sldId id="264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262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List_of_highest-grossing_live_music_artists" TargetMode="External"/><Relationship Id="rId2" Type="http://schemas.openxmlformats.org/officeDocument/2006/relationships/hyperlink" Target="https://en.wikipedia.org/wiki/Cultural_impact_of_Taylor_Swif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s://en.wikipedia.org/wiki/List_of_best-selling_music_artists" TargetMode="External"/><Relationship Id="rId4" Type="http://schemas.openxmlformats.org/officeDocument/2006/relationships/hyperlink" Target="https://en.wikipedia.org/wiki/List_of_music_artists_by_net_worth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King_Charles_III" TargetMode="External"/><Relationship Id="rId2" Type="http://schemas.openxmlformats.org/officeDocument/2006/relationships/hyperlink" Target="https://en.wikipedia.org/wiki/British_royal_famil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s://en.wikipedia.org/wiki/Line_of_succession_to_the_British_throne" TargetMode="External"/><Relationship Id="rId4" Type="http://schemas.openxmlformats.org/officeDocument/2006/relationships/hyperlink" Target="https://en.wikipedia.org/wiki/Diana,_Princess_of_Wales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en.wikipedia.org/wiki/Harry_Potte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lassical_mechanics" TargetMode="External"/><Relationship Id="rId2" Type="http://schemas.openxmlformats.org/officeDocument/2006/relationships/hyperlink" Target="https://en.wikipedia.org/wiki/Universal_gravita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s://en.wikipedia.org/wiki/File:GodfreyKneller-IsaacNewton-1689.jpg" TargetMode="External"/><Relationship Id="rId4" Type="http://schemas.openxmlformats.org/officeDocument/2006/relationships/hyperlink" Target="https://en.wikipedia.org/wiki/Newton's_laws_of_motion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0.wmf"/><Relationship Id="rId4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elephone" TargetMode="External"/><Relationship Id="rId2" Type="http://schemas.openxmlformats.org/officeDocument/2006/relationships/hyperlink" Target="https://en.wikipedia.org/wiki/Canadian_American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s://en.wikipedia.org/wiki/AT&amp;T_Corporation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lectricity_supply" TargetMode="External"/><Relationship Id="rId2" Type="http://schemas.openxmlformats.org/officeDocument/2006/relationships/hyperlink" Target="https://en.wikipedia.org/wiki/Alternating_curren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s://en.wikipedia.org/wiki/Screen_Actors_Guild_Award" TargetMode="External"/><Relationship Id="rId7" Type="http://schemas.openxmlformats.org/officeDocument/2006/relationships/hyperlink" Target="https://en.wikipedia.org/wiki/Captain_Jack_Sparrow" TargetMode="External"/><Relationship Id="rId2" Type="http://schemas.openxmlformats.org/officeDocument/2006/relationships/hyperlink" Target="https://en.wikipedia.org/wiki/Golden_Globe_Awar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Johnny_Depp_filmography" TargetMode="External"/><Relationship Id="rId5" Type="http://schemas.openxmlformats.org/officeDocument/2006/relationships/hyperlink" Target="https://en.wikipedia.org/wiki/British_Academy_Film_Awards" TargetMode="External"/><Relationship Id="rId4" Type="http://schemas.openxmlformats.org/officeDocument/2006/relationships/hyperlink" Target="https://en.wikipedia.org/wiki/Academy_Award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mdb.com/title/tt1324999/?ref_=nmbio_trv" TargetMode="External"/><Relationship Id="rId2" Type="http://schemas.openxmlformats.org/officeDocument/2006/relationships/hyperlink" Target="https://en.wikipedia.org/wiki/List_of_highest-paid_film_actor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Grammy_Award_for_Best_Pop_Solo_Performance" TargetMode="External"/><Relationship Id="rId3" Type="http://schemas.openxmlformats.org/officeDocument/2006/relationships/hyperlink" Target="https://en.wikipedia.org/wiki/Framlingham" TargetMode="External"/><Relationship Id="rId7" Type="http://schemas.openxmlformats.org/officeDocument/2006/relationships/hyperlink" Target="https://en.wikipedia.org/wiki/Grammy_Award_for_Song_of_the_Year" TargetMode="External"/><Relationship Id="rId2" Type="http://schemas.openxmlformats.org/officeDocument/2006/relationships/hyperlink" Target="https://en.wikipedia.org/wiki/Halifax,_West_Yorkshi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Grammy_Award" TargetMode="External"/><Relationship Id="rId5" Type="http://schemas.openxmlformats.org/officeDocument/2006/relationships/hyperlink" Target="https://en.wikipedia.org/wiki/Thinking_Out_Loud" TargetMode="External"/><Relationship Id="rId4" Type="http://schemas.openxmlformats.org/officeDocument/2006/relationships/hyperlink" Target="https://en.wikipedia.org/wiki/No._5_Collaborations_Project" TargetMode="Externa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G-7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GROUP OF SEVEN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nna\Desktop\1b41561d5ced6f96fdc2609553bcb3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0377" y="357166"/>
            <a:ext cx="5977337" cy="3646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87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An American singer-songwriter. </a:t>
            </a:r>
            <a:r>
              <a:rPr lang="en-US" u="sng" dirty="0" smtClean="0">
                <a:hlinkClick r:id="rId2" tooltip="Cultural impact of Taylor Swift"/>
              </a:rPr>
              <a:t>An influential figure in popular culture</a:t>
            </a:r>
            <a:r>
              <a:rPr lang="en-US" dirty="0" smtClean="0"/>
              <a:t>, she is known for her autobiographical songwriting and artistic reinventions. She is the </a:t>
            </a:r>
            <a:r>
              <a:rPr lang="en-US" u="sng" dirty="0" smtClean="0">
                <a:hlinkClick r:id="rId3" tooltip="List of highest-grossing live music artists"/>
              </a:rPr>
              <a:t>highest-grossing live music artist</a:t>
            </a:r>
            <a:r>
              <a:rPr lang="en-US" dirty="0" smtClean="0"/>
              <a:t>, the </a:t>
            </a:r>
            <a:r>
              <a:rPr lang="en-US" u="sng" dirty="0" smtClean="0">
                <a:hlinkClick r:id="rId4" tooltip="List of music artists by net worth"/>
              </a:rPr>
              <a:t>wealthiest female musician</a:t>
            </a:r>
            <a:r>
              <a:rPr lang="en-US" dirty="0" smtClean="0"/>
              <a:t>, and one of the </a:t>
            </a:r>
            <a:r>
              <a:rPr lang="en-US" u="sng" dirty="0" smtClean="0">
                <a:hlinkClick r:id="rId5" tooltip="List of best-selling music artists"/>
              </a:rPr>
              <a:t>best-selling music artists of all time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b="1" dirty="0" smtClean="0"/>
              <a:t>Taylor Alison Swift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Anna\Desktop\800px-Taylor_Swift_Red_Tour_2,_20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3714752"/>
            <a:ext cx="22145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 member of the </a:t>
            </a:r>
            <a:r>
              <a:rPr lang="en-US" u="sng" dirty="0" smtClean="0">
                <a:hlinkClick r:id="rId2" tooltip="British royal family"/>
              </a:rPr>
              <a:t>British royal family</a:t>
            </a:r>
            <a:r>
              <a:rPr lang="en-US" dirty="0" smtClean="0"/>
              <a:t>. As the younger son of </a:t>
            </a:r>
            <a:r>
              <a:rPr lang="en-US" u="sng" dirty="0" smtClean="0">
                <a:hlinkClick r:id="rId3" tooltip="King Charles III"/>
              </a:rPr>
              <a:t>King Charles III</a:t>
            </a:r>
            <a:r>
              <a:rPr lang="en-US" dirty="0" smtClean="0"/>
              <a:t> and </a:t>
            </a:r>
            <a:r>
              <a:rPr lang="en-US" u="sng" dirty="0" smtClean="0">
                <a:hlinkClick r:id="rId4" tooltip="Diana, Princess of Wales"/>
              </a:rPr>
              <a:t>Diana, Princess of Wales</a:t>
            </a:r>
            <a:r>
              <a:rPr lang="en-US" dirty="0" smtClean="0"/>
              <a:t>, he is fifth in the </a:t>
            </a:r>
            <a:r>
              <a:rPr lang="en-US" u="sng" dirty="0" smtClean="0">
                <a:hlinkClick r:id="rId5" tooltip="Line of succession to the British throne"/>
              </a:rPr>
              <a:t>line of succession to the British throne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b="1" dirty="0" smtClean="0"/>
              <a:t>Prince Harry, Duke of Sussex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C:\Users\Anna\Desktop\игра семерка\Prince_Harry_launching_the_2020_Invictus_Games_(cropped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928934"/>
            <a:ext cx="250033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 pianist and singer. One of the best-selling artists of all time. His single “Candle in the Wind” sold over 33 million copies in 1997 – one of the best-selling singles of all time.</a:t>
            </a:r>
            <a:endParaRPr lang="ru-RU" dirty="0" smtClean="0"/>
          </a:p>
          <a:p>
            <a:r>
              <a:rPr lang="en-US" b="1" dirty="0" smtClean="0"/>
              <a:t>Elton John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www.biographyonline.net/wp-content/uploads/2014/05/Elton_Joh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928934"/>
            <a:ext cx="257176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 British author, film producer, television producer, screenwriter, and philanthropist. She is best known for writing the </a:t>
            </a:r>
            <a:r>
              <a:rPr lang="en-US" i="1" u="sng" dirty="0" smtClean="0">
                <a:hlinkClick r:id="rId2" tooltip="Harry Potter"/>
              </a:rPr>
              <a:t>Harry Potter</a:t>
            </a:r>
            <a:r>
              <a:rPr lang="en-US" dirty="0" smtClean="0"/>
              <a:t> fantasy series</a:t>
            </a:r>
            <a:endParaRPr lang="ru-RU" dirty="0" smtClean="0"/>
          </a:p>
          <a:p>
            <a:r>
              <a:rPr lang="ru-RU" b="1" dirty="0" err="1" smtClean="0"/>
              <a:t>Joanne</a:t>
            </a:r>
            <a:r>
              <a:rPr lang="ru-RU" b="1" dirty="0" smtClean="0"/>
              <a:t> </a:t>
            </a:r>
            <a:r>
              <a:rPr lang="ru-RU" b="1" dirty="0" err="1" smtClean="0"/>
              <a:t>Rowling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static01.nyt.com/images/2012/10/14/books/review/1014BTB/1014BTB-pop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000372"/>
            <a:ext cx="250033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5" y="4372168"/>
            <a:ext cx="7072362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CHRISTMAS TRADITIONS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4400" dirty="0" smtClean="0">
              <a:solidFill>
                <a:srgbClr val="FF0000"/>
              </a:solidFill>
            </a:endParaRPr>
          </a:p>
          <a:p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10241" name="Picture 1" descr="C:\Users\Anna\Desktop\Christmas_Holidays_Clock_Candles_Christmas_tree_538652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85728"/>
            <a:ext cx="5591180" cy="41933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687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42852"/>
            <a:ext cx="4982884" cy="625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6512511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WHERE IS THE LOGIC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113" y="428604"/>
            <a:ext cx="3351215" cy="436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3573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324703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48680"/>
            <a:ext cx="3600400" cy="36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62656"/>
            <a:ext cx="4788024" cy="2693264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725144"/>
            <a:ext cx="3096344" cy="1649120"/>
          </a:xfrm>
        </p:spPr>
        <p:txBody>
          <a:bodyPr/>
          <a:lstStyle/>
          <a:p>
            <a:pPr marL="0" indent="0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Russia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324703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48680"/>
            <a:ext cx="3600400" cy="36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62656"/>
            <a:ext cx="4788024" cy="26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7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5112568" cy="25562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34352"/>
            <a:ext cx="4210684" cy="28064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50" y="3335626"/>
            <a:ext cx="4211960" cy="2805231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30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</a:rPr>
              <a:t>INTRODUCTION </a:t>
            </a:r>
            <a:r>
              <a:rPr lang="ru-RU" sz="4800" dirty="0">
                <a:solidFill>
                  <a:srgbClr val="FF0000"/>
                </a:solidFill>
              </a:rPr>
              <a:t/>
            </a:r>
            <a:br>
              <a:rPr lang="ru-RU" sz="4800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4400" dirty="0" smtClean="0">
              <a:solidFill>
                <a:srgbClr val="FF0000"/>
              </a:solidFill>
            </a:endParaRPr>
          </a:p>
          <a:p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Anna\Desktop\1angliiskii-detya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85728"/>
            <a:ext cx="6053154" cy="4056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3"/>
            <a:ext cx="3312368" cy="26763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01008"/>
            <a:ext cx="4914584" cy="2918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44066"/>
            <a:ext cx="3577580" cy="357758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43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05" y="260648"/>
            <a:ext cx="3168352" cy="3168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501008"/>
            <a:ext cx="3960440" cy="29706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993" y="1917953"/>
            <a:ext cx="3232778" cy="4553744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26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48680"/>
            <a:ext cx="4937691" cy="259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429000"/>
            <a:ext cx="4104456" cy="30783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840" y="3429000"/>
            <a:ext cx="4104456" cy="3078342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98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7"/>
            <a:ext cx="3693257" cy="24482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68960"/>
            <a:ext cx="5400600" cy="35122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76672"/>
            <a:ext cx="4634337" cy="2286462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62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093369" cy="27220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4664"/>
            <a:ext cx="4320480" cy="28787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73016"/>
            <a:ext cx="4139952" cy="2756832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9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3816424" cy="47287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3655997" cy="31855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754" y="4221088"/>
            <a:ext cx="4680520" cy="184204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10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32657"/>
            <a:ext cx="5120568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4984"/>
            <a:ext cx="4320480" cy="324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5" y="3645024"/>
            <a:ext cx="4325115" cy="2752346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5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5112568" cy="25562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34352"/>
            <a:ext cx="4210684" cy="28064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50" y="3335626"/>
            <a:ext cx="4211960" cy="2805231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724525" y="549275"/>
            <a:ext cx="3130167" cy="1943100"/>
          </a:xfrm>
        </p:spPr>
        <p:txBody>
          <a:bodyPr/>
          <a:lstStyle/>
          <a:p>
            <a:pPr marL="0" indent="0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Capital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62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3"/>
            <a:ext cx="3312368" cy="26763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01008"/>
            <a:ext cx="4914584" cy="2918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44066"/>
            <a:ext cx="3577580" cy="357758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580063" y="4371975"/>
            <a:ext cx="3073400" cy="1793875"/>
          </a:xfrm>
        </p:spPr>
        <p:txBody>
          <a:bodyPr/>
          <a:lstStyle/>
          <a:p>
            <a:pPr marL="0" indent="0">
              <a:buNone/>
            </a:pP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America/The USA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37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05" y="260648"/>
            <a:ext cx="3168352" cy="3168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501008"/>
            <a:ext cx="3960440" cy="29706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993" y="1917953"/>
            <a:ext cx="3232778" cy="4553744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067175" y="549275"/>
            <a:ext cx="4857750" cy="1143000"/>
          </a:xfrm>
        </p:spPr>
        <p:txBody>
          <a:bodyPr/>
          <a:lstStyle/>
          <a:p>
            <a:pPr marL="0" indent="0">
              <a:buNone/>
            </a:pP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Big Ben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9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FAMOUS PEOPLE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5" descr="img3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857356" y="214290"/>
            <a:ext cx="5374239" cy="40306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48680"/>
            <a:ext cx="4937691" cy="259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429000"/>
            <a:ext cx="4104456" cy="30783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840" y="3429000"/>
            <a:ext cx="4104456" cy="3078342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724525" y="1052513"/>
            <a:ext cx="3216275" cy="1584325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Chess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68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7"/>
            <a:ext cx="3693257" cy="24482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68960"/>
            <a:ext cx="5400600" cy="35122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76672"/>
            <a:ext cx="4634337" cy="2286462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443663" y="3933825"/>
            <a:ext cx="2376487" cy="1581150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Eye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58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093369" cy="27220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4664"/>
            <a:ext cx="4320480" cy="28787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73016"/>
            <a:ext cx="4139952" cy="2756832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8313" y="3789363"/>
            <a:ext cx="3024187" cy="2087562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9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3816424" cy="47287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3655997" cy="31855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754" y="4221088"/>
            <a:ext cx="4680520" cy="184204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403225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Sneakers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32657"/>
            <a:ext cx="5120568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4984"/>
            <a:ext cx="4320480" cy="324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5" y="3645024"/>
            <a:ext cx="4325115" cy="2752346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795963" y="908720"/>
            <a:ext cx="3096517" cy="1584325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14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25144"/>
            <a:ext cx="6512511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IDIOMS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8193" name="Picture 1" descr="C:\Users\Anna\Desktop\Halloween-vs-DOTD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91034"/>
            <a:ext cx="7029424" cy="3466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27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1.Trick </a:t>
            </a:r>
            <a:r>
              <a:rPr lang="ru-RU" b="1" dirty="0" err="1" smtClean="0"/>
              <a:t>or</a:t>
            </a:r>
            <a:r>
              <a:rPr lang="ru-RU" b="1" dirty="0" smtClean="0"/>
              <a:t> </a:t>
            </a:r>
            <a:r>
              <a:rPr lang="ru-RU" b="1" dirty="0" err="1" smtClean="0"/>
              <a:t>treat</a:t>
            </a:r>
            <a:r>
              <a:rPr lang="ru-RU" b="1" dirty="0" smtClean="0"/>
              <a:t>!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2.</a:t>
            </a:r>
            <a:r>
              <a:rPr lang="ru-RU" dirty="0" smtClean="0"/>
              <a:t> </a:t>
            </a:r>
            <a:r>
              <a:rPr lang="ru-RU" b="1" dirty="0" err="1" smtClean="0"/>
              <a:t>Stick</a:t>
            </a:r>
            <a:r>
              <a:rPr lang="ru-RU" b="1" dirty="0" smtClean="0"/>
              <a:t> </a:t>
            </a:r>
            <a:r>
              <a:rPr lang="ru-RU" b="1" dirty="0" err="1" smtClean="0"/>
              <a:t>the</a:t>
            </a:r>
            <a:r>
              <a:rPr lang="ru-RU" b="1" dirty="0" smtClean="0"/>
              <a:t> </a:t>
            </a:r>
            <a:r>
              <a:rPr lang="ru-RU" b="1" dirty="0" err="1" smtClean="0"/>
              <a:t>knife</a:t>
            </a:r>
            <a:r>
              <a:rPr lang="ru-RU" b="1" dirty="0" smtClean="0"/>
              <a:t> </a:t>
            </a:r>
            <a:r>
              <a:rPr lang="ru-RU" b="1" dirty="0" err="1" smtClean="0"/>
              <a:t>in</a:t>
            </a:r>
            <a:endParaRPr lang="ru-RU" dirty="0" smtClean="0"/>
          </a:p>
          <a:p>
            <a:r>
              <a:rPr lang="ru-RU" b="1" dirty="0" smtClean="0"/>
              <a:t>3.</a:t>
            </a:r>
            <a:r>
              <a:rPr lang="ru-RU" dirty="0" smtClean="0"/>
              <a:t> </a:t>
            </a:r>
            <a:r>
              <a:rPr lang="ru-RU" b="1" dirty="0" err="1" smtClean="0"/>
              <a:t>Skeleton</a:t>
            </a:r>
            <a:r>
              <a:rPr lang="ru-RU" b="1" dirty="0" smtClean="0"/>
              <a:t> </a:t>
            </a:r>
            <a:r>
              <a:rPr lang="ru-RU" b="1" dirty="0" err="1" smtClean="0"/>
              <a:t>in</a:t>
            </a:r>
            <a:r>
              <a:rPr lang="ru-RU" b="1" dirty="0" smtClean="0"/>
              <a:t> </a:t>
            </a:r>
            <a:r>
              <a:rPr lang="ru-RU" b="1" dirty="0" err="1" smtClean="0"/>
              <a:t>the</a:t>
            </a:r>
            <a:r>
              <a:rPr lang="ru-RU" b="1" dirty="0" smtClean="0"/>
              <a:t> </a:t>
            </a:r>
            <a:r>
              <a:rPr lang="ru-RU" b="1" dirty="0" err="1" smtClean="0"/>
              <a:t>Cupboard</a:t>
            </a:r>
            <a:endParaRPr lang="ru-RU" dirty="0" smtClean="0"/>
          </a:p>
          <a:p>
            <a:r>
              <a:rPr lang="ru-RU" b="1" dirty="0" smtClean="0"/>
              <a:t>4. </a:t>
            </a:r>
            <a:r>
              <a:rPr lang="en-US" b="1" dirty="0" smtClean="0"/>
              <a:t>Scare the pants off someone</a:t>
            </a:r>
            <a:endParaRPr lang="ru-RU" dirty="0" smtClean="0"/>
          </a:p>
          <a:p>
            <a:r>
              <a:rPr lang="ru-RU" b="1" dirty="0" smtClean="0"/>
              <a:t>5. </a:t>
            </a:r>
            <a:r>
              <a:rPr lang="en-US" b="1" dirty="0" smtClean="0"/>
              <a:t>Make the blood run cold</a:t>
            </a:r>
            <a:endParaRPr lang="ru-RU" dirty="0" smtClean="0"/>
          </a:p>
          <a:p>
            <a:r>
              <a:rPr lang="ru-RU" b="1" dirty="0" smtClean="0"/>
              <a:t>6. </a:t>
            </a:r>
            <a:r>
              <a:rPr lang="ru-RU" b="1" dirty="0" err="1" smtClean="0"/>
              <a:t>In</a:t>
            </a:r>
            <a:r>
              <a:rPr lang="ru-RU" b="1" dirty="0" smtClean="0"/>
              <a:t> </a:t>
            </a:r>
            <a:r>
              <a:rPr lang="ru-RU" b="1" dirty="0" err="1" smtClean="0"/>
              <a:t>cold</a:t>
            </a:r>
            <a:r>
              <a:rPr lang="ru-RU" b="1" dirty="0" smtClean="0"/>
              <a:t> </a:t>
            </a:r>
            <a:r>
              <a:rPr lang="ru-RU" b="1" dirty="0" err="1" smtClean="0"/>
              <a:t>blood</a:t>
            </a:r>
            <a:endParaRPr lang="ru-RU" dirty="0" smtClean="0"/>
          </a:p>
          <a:p>
            <a:r>
              <a:rPr lang="ru-RU" b="1" dirty="0" smtClean="0"/>
              <a:t>7. A </a:t>
            </a:r>
            <a:r>
              <a:rPr lang="ru-RU" b="1" dirty="0" err="1" smtClean="0"/>
              <a:t>witch-hunt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1746" name="Picture 2" descr="C:\Users\Anna\Desktop\1604036172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071942"/>
            <a:ext cx="6357950" cy="264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1.Trick </a:t>
            </a:r>
            <a:r>
              <a:rPr lang="ru-RU" b="1" dirty="0" err="1" smtClean="0"/>
              <a:t>or</a:t>
            </a:r>
            <a:r>
              <a:rPr lang="ru-RU" b="1" dirty="0" smtClean="0"/>
              <a:t> </a:t>
            </a:r>
            <a:r>
              <a:rPr lang="ru-RU" b="1" dirty="0" err="1" smtClean="0"/>
              <a:t>treat</a:t>
            </a:r>
            <a:r>
              <a:rPr lang="ru-RU" b="1" dirty="0" smtClean="0"/>
              <a:t>!</a:t>
            </a:r>
            <a:r>
              <a:rPr lang="ru-RU" dirty="0" smtClean="0"/>
              <a:t> — </a:t>
            </a:r>
            <a:r>
              <a:rPr lang="ru-RU" b="1" dirty="0" smtClean="0"/>
              <a:t>сладость или гадость!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2.</a:t>
            </a:r>
            <a:r>
              <a:rPr lang="ru-RU" dirty="0" smtClean="0"/>
              <a:t> </a:t>
            </a:r>
            <a:r>
              <a:rPr lang="ru-RU" b="1" dirty="0" err="1" smtClean="0"/>
              <a:t>Stick</a:t>
            </a:r>
            <a:r>
              <a:rPr lang="ru-RU" b="1" dirty="0" smtClean="0"/>
              <a:t> </a:t>
            </a:r>
            <a:r>
              <a:rPr lang="ru-RU" b="1" dirty="0" err="1" smtClean="0"/>
              <a:t>the</a:t>
            </a:r>
            <a:r>
              <a:rPr lang="ru-RU" b="1" dirty="0" smtClean="0"/>
              <a:t> </a:t>
            </a:r>
            <a:r>
              <a:rPr lang="ru-RU" b="1" dirty="0" err="1" smtClean="0"/>
              <a:t>knife</a:t>
            </a:r>
            <a:r>
              <a:rPr lang="ru-RU" b="1" dirty="0" smtClean="0"/>
              <a:t> </a:t>
            </a:r>
            <a:r>
              <a:rPr lang="ru-RU" b="1" dirty="0" err="1" smtClean="0"/>
              <a:t>in</a:t>
            </a:r>
            <a:r>
              <a:rPr lang="ru-RU" dirty="0" smtClean="0"/>
              <a:t> – </a:t>
            </a:r>
            <a:r>
              <a:rPr lang="ru-RU" b="1" dirty="0" smtClean="0"/>
              <a:t>«вонзить нож в кого-то» </a:t>
            </a:r>
            <a:r>
              <a:rPr lang="ru-RU" dirty="0" smtClean="0"/>
              <a:t>— сделать или сказать что-то неприятное или недоброе по отношению к кому-либо.</a:t>
            </a:r>
          </a:p>
          <a:p>
            <a:r>
              <a:rPr lang="ru-RU" b="1" dirty="0" smtClean="0"/>
              <a:t>3.</a:t>
            </a:r>
            <a:r>
              <a:rPr lang="ru-RU" dirty="0" smtClean="0"/>
              <a:t> </a:t>
            </a:r>
            <a:r>
              <a:rPr lang="ru-RU" b="1" dirty="0" err="1" smtClean="0"/>
              <a:t>Skeleton</a:t>
            </a:r>
            <a:r>
              <a:rPr lang="ru-RU" b="1" dirty="0" smtClean="0"/>
              <a:t> </a:t>
            </a:r>
            <a:r>
              <a:rPr lang="ru-RU" b="1" dirty="0" err="1" smtClean="0"/>
              <a:t>in</a:t>
            </a:r>
            <a:r>
              <a:rPr lang="ru-RU" b="1" dirty="0" smtClean="0"/>
              <a:t> </a:t>
            </a:r>
            <a:r>
              <a:rPr lang="ru-RU" b="1" dirty="0" err="1" smtClean="0"/>
              <a:t>the</a:t>
            </a:r>
            <a:r>
              <a:rPr lang="ru-RU" b="1" dirty="0" smtClean="0"/>
              <a:t> </a:t>
            </a:r>
            <a:r>
              <a:rPr lang="ru-RU" b="1" dirty="0" err="1" smtClean="0"/>
              <a:t>Cupboard</a:t>
            </a:r>
            <a:r>
              <a:rPr lang="ru-RU" b="1" dirty="0" smtClean="0"/>
              <a:t> – «скелет в шкафу»</a:t>
            </a:r>
            <a:r>
              <a:rPr lang="ru-RU" dirty="0" smtClean="0"/>
              <a:t> — так говорят о тайне, скрываемой от всех.</a:t>
            </a:r>
          </a:p>
          <a:p>
            <a:r>
              <a:rPr lang="ru-RU" b="1" dirty="0" smtClean="0"/>
              <a:t>4. </a:t>
            </a:r>
            <a:r>
              <a:rPr lang="en-US" b="1" dirty="0" smtClean="0"/>
              <a:t>Scare the pants off someone</a:t>
            </a:r>
            <a:r>
              <a:rPr lang="ru-RU" b="1" dirty="0" smtClean="0"/>
              <a:t> – напугать кого-то до смерти</a:t>
            </a:r>
            <a:endParaRPr lang="ru-RU" dirty="0" smtClean="0"/>
          </a:p>
          <a:p>
            <a:r>
              <a:rPr lang="ru-RU" b="1" dirty="0" smtClean="0"/>
              <a:t>5. </a:t>
            </a:r>
            <a:r>
              <a:rPr lang="en-US" b="1" dirty="0" smtClean="0"/>
              <a:t>Make the blood run cold</a:t>
            </a:r>
            <a:r>
              <a:rPr lang="ru-RU" b="1" dirty="0" smtClean="0"/>
              <a:t> – кровь стынет в жилах</a:t>
            </a:r>
            <a:endParaRPr lang="ru-RU" dirty="0" smtClean="0"/>
          </a:p>
          <a:p>
            <a:r>
              <a:rPr lang="ru-RU" b="1" dirty="0" smtClean="0"/>
              <a:t>6. </a:t>
            </a:r>
            <a:r>
              <a:rPr lang="ru-RU" b="1" dirty="0" err="1" smtClean="0"/>
              <a:t>In</a:t>
            </a:r>
            <a:r>
              <a:rPr lang="ru-RU" b="1" dirty="0" smtClean="0"/>
              <a:t> </a:t>
            </a:r>
            <a:r>
              <a:rPr lang="ru-RU" b="1" dirty="0" err="1" smtClean="0"/>
              <a:t>cold</a:t>
            </a:r>
            <a:r>
              <a:rPr lang="ru-RU" b="1" dirty="0" smtClean="0"/>
              <a:t> </a:t>
            </a:r>
            <a:r>
              <a:rPr lang="ru-RU" b="1" dirty="0" err="1" smtClean="0"/>
              <a:t>blood</a:t>
            </a:r>
            <a:r>
              <a:rPr lang="ru-RU" b="1" dirty="0" smtClean="0"/>
              <a:t> – сделать что-то хладнокровно, без эмоций и умышленно.</a:t>
            </a:r>
            <a:endParaRPr lang="ru-RU" dirty="0" smtClean="0"/>
          </a:p>
          <a:p>
            <a:r>
              <a:rPr lang="ru-RU" b="1" dirty="0" smtClean="0"/>
              <a:t>7. A </a:t>
            </a:r>
            <a:r>
              <a:rPr lang="ru-RU" b="1" dirty="0" err="1" smtClean="0"/>
              <a:t>witch-hunt</a:t>
            </a:r>
            <a:r>
              <a:rPr lang="ru-RU" b="1" dirty="0" smtClean="0"/>
              <a:t> – «охота на ведьм» — </a:t>
            </a:r>
            <a:r>
              <a:rPr lang="ru-RU" dirty="0" smtClean="0"/>
              <a:t>в прямом и переносном смысле.</a:t>
            </a:r>
          </a:p>
          <a:p>
            <a:endParaRPr lang="ru-RU" dirty="0"/>
          </a:p>
        </p:txBody>
      </p:sp>
      <p:pic>
        <p:nvPicPr>
          <p:cNvPr id="31746" name="Picture 2" descr="C:\Users\Anna\Desktop\1604036172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071942"/>
            <a:ext cx="6357950" cy="264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372168"/>
            <a:ext cx="7162825" cy="119997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HOLIDAYS AND SYMBOLS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5" name="Picture 1" descr="C:\Users\Anna\Desktop\holidays_preview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3043" y="731838"/>
            <a:ext cx="5196411" cy="3458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945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229200"/>
            <a:ext cx="6512511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SPELLING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71600" y="365748"/>
            <a:ext cx="6400800" cy="3554736"/>
          </a:xfrm>
        </p:spPr>
        <p:txBody>
          <a:bodyPr>
            <a:normAutofit/>
          </a:bodyPr>
          <a:lstStyle/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</a:t>
            </a:r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</a:t>
            </a:r>
            <a:r>
              <a:rPr lang="en-US" dirty="0" smtClean="0">
                <a:solidFill>
                  <a:srgbClr val="00B0F0"/>
                </a:solidFill>
              </a:rPr>
              <a:t>a tulip, for example</a:t>
            </a:r>
            <a:endParaRPr lang="en-US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FLOUR</a:t>
            </a:r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en-US" dirty="0" smtClean="0">
                <a:solidFill>
                  <a:srgbClr val="00B0F0"/>
                </a:solidFill>
              </a:rPr>
              <a:t>the main ingredient of bread</a:t>
            </a:r>
            <a:endParaRPr lang="ru-RU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988840"/>
            <a:ext cx="5303512" cy="29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An English Physicist, mathematician, astronomer, theologian and natural philosopher. Originator of </a:t>
            </a:r>
            <a:r>
              <a:rPr lang="en-US" dirty="0" smtClean="0">
                <a:hlinkClick r:id="rId2" tooltip="Universal gravitation"/>
              </a:rPr>
              <a:t>universal gravitation</a:t>
            </a:r>
            <a:r>
              <a:rPr lang="en-US" dirty="0" smtClean="0"/>
              <a:t> and laws of </a:t>
            </a:r>
            <a:r>
              <a:rPr lang="en-US" dirty="0" smtClean="0">
                <a:hlinkClick r:id="rId3" tooltip="Classical mechanics"/>
              </a:rPr>
              <a:t>classical mechanics</a:t>
            </a:r>
            <a:r>
              <a:rPr lang="en-US" dirty="0" smtClean="0"/>
              <a:t> and </a:t>
            </a:r>
            <a:r>
              <a:rPr lang="en-US" dirty="0" smtClean="0">
                <a:hlinkClick r:id="rId4" tooltip="Newton's laws of motion"/>
              </a:rPr>
              <a:t>laws of motion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b="1" dirty="0" err="1" smtClean="0"/>
              <a:t>Sir</a:t>
            </a:r>
            <a:r>
              <a:rPr lang="ru-RU" b="1" dirty="0" smtClean="0"/>
              <a:t> </a:t>
            </a:r>
            <a:r>
              <a:rPr lang="ru-RU" b="1" dirty="0" err="1" smtClean="0"/>
              <a:t>Isaac</a:t>
            </a:r>
            <a:r>
              <a:rPr lang="ru-RU" b="1" dirty="0" smtClean="0"/>
              <a:t> </a:t>
            </a:r>
            <a:r>
              <a:rPr lang="ru-RU" b="1" dirty="0" err="1" smtClean="0"/>
              <a:t>Newton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GodfreyKneller-IsaacNewton-1689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3143248"/>
            <a:ext cx="228601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372168"/>
            <a:ext cx="7643865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ANAGRAMS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43776" cy="347472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Change </a:t>
            </a:r>
            <a:r>
              <a:rPr lang="en-US" b="1" dirty="0" smtClean="0"/>
              <a:t>tied</a:t>
            </a:r>
            <a:r>
              <a:rPr lang="en-US" dirty="0" smtClean="0"/>
              <a:t> into something you do to lose weight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small </a:t>
            </a:r>
            <a:r>
              <a:rPr lang="en-US" dirty="0" smtClean="0"/>
              <a:t>into big shopping centers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each</a:t>
            </a:r>
            <a:r>
              <a:rPr lang="en-US" dirty="0" smtClean="0"/>
              <a:t> into a word that means </a:t>
            </a:r>
            <a:r>
              <a:rPr lang="en-US" i="1" dirty="0" smtClean="0"/>
              <a:t>pain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sport</a:t>
            </a:r>
            <a:r>
              <a:rPr lang="en-US" dirty="0" smtClean="0"/>
              <a:t> into places where ships stop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skis </a:t>
            </a:r>
            <a:r>
              <a:rPr lang="en-US" dirty="0" smtClean="0"/>
              <a:t>into something you do with your lips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miles </a:t>
            </a:r>
            <a:r>
              <a:rPr lang="en-US" dirty="0" smtClean="0"/>
              <a:t>into a sign of happiness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inch</a:t>
            </a:r>
            <a:r>
              <a:rPr lang="en-US" dirty="0" smtClean="0"/>
              <a:t> into a part of face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dusty</a:t>
            </a:r>
            <a:r>
              <a:rPr lang="en-US" dirty="0" smtClean="0"/>
              <a:t> into something students do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33795" name="Picture 3" descr="C:\Users\Anna\Desktop\68747470733a2f2f776f7264736d6974682e6f72672f616e616772616d2f696d616765732f616e616772616d2d6c697374656e2d73696c656e742e706e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14818"/>
            <a:ext cx="2643206" cy="2351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SPELLING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554736"/>
          </a:xfrm>
        </p:spPr>
        <p:txBody>
          <a:bodyPr>
            <a:normAutofit fontScale="77500" lnSpcReduction="20000"/>
          </a:bodyPr>
          <a:lstStyle/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</a:t>
            </a:r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</a:t>
            </a:r>
            <a:r>
              <a:rPr lang="en-US" dirty="0" smtClean="0">
                <a:solidFill>
                  <a:srgbClr val="00B0F0"/>
                </a:solidFill>
              </a:rPr>
              <a:t>a tulip, for example</a:t>
            </a:r>
            <a:endParaRPr lang="en-US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FLOUR</a:t>
            </a:r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en-US" dirty="0" smtClean="0">
                <a:solidFill>
                  <a:srgbClr val="00B0F0"/>
                </a:solidFill>
              </a:rPr>
              <a:t>the main ingredient of bread</a:t>
            </a:r>
            <a:endParaRPr lang="ru-RU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- HOUR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IGHT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BUY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EW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KNEW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IGHT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</a:t>
            </a:r>
            <a:endParaRPr lang="ru-RU" dirty="0" smtClean="0"/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071678"/>
            <a:ext cx="316408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372168"/>
            <a:ext cx="7643865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ANAGRAMS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43776" cy="347472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Change </a:t>
            </a:r>
            <a:r>
              <a:rPr lang="en-US" b="1" dirty="0" smtClean="0"/>
              <a:t>tied</a:t>
            </a:r>
            <a:r>
              <a:rPr lang="en-US" dirty="0" smtClean="0"/>
              <a:t> into something you do to lose weight/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DIET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small </a:t>
            </a:r>
            <a:r>
              <a:rPr lang="en-US" dirty="0" smtClean="0"/>
              <a:t>into big shopping centers /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MALLS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each</a:t>
            </a:r>
            <a:r>
              <a:rPr lang="en-US" dirty="0" smtClean="0"/>
              <a:t> into a word that means </a:t>
            </a:r>
            <a:r>
              <a:rPr lang="en-US" i="1" dirty="0" smtClean="0"/>
              <a:t>pain / </a:t>
            </a:r>
            <a:r>
              <a:rPr lang="en-US" i="1" dirty="0" smtClean="0">
                <a:solidFill>
                  <a:schemeClr val="bg2">
                    <a:lumMod val="50000"/>
                  </a:schemeClr>
                </a:solidFill>
              </a:rPr>
              <a:t>ACHE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sport</a:t>
            </a:r>
            <a:r>
              <a:rPr lang="en-US" dirty="0" smtClean="0"/>
              <a:t> into places where ships stop /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PORTS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skis </a:t>
            </a:r>
            <a:r>
              <a:rPr lang="en-US" dirty="0" smtClean="0"/>
              <a:t>into something you do with your lips /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KISS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miles </a:t>
            </a:r>
            <a:r>
              <a:rPr lang="en-US" dirty="0" smtClean="0"/>
              <a:t>into a sign of happiness /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SMILE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inch</a:t>
            </a:r>
            <a:r>
              <a:rPr lang="en-US" dirty="0" smtClean="0"/>
              <a:t> into a part of face /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CHIN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Change </a:t>
            </a:r>
            <a:r>
              <a:rPr lang="en-US" b="1" dirty="0" smtClean="0"/>
              <a:t>dusty</a:t>
            </a:r>
            <a:r>
              <a:rPr lang="en-US" dirty="0" smtClean="0"/>
              <a:t> into something students do /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STUDY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Picture 3" descr="C:\Users\Anna\Desktop\68747470733a2f2f776f7264736d6974682e6f72672f616e616772616d2f696d616765732f616e616772616d2d6c697374656e2d73696c656e742e706e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357694"/>
            <a:ext cx="240859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157192"/>
            <a:ext cx="6512511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MUSICAL ROUND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nna\Desktop\grammy-2025-winners-67th-ftr-img-960x50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6715148" cy="35184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699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2292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sz="5400" dirty="0" smtClean="0"/>
              <a:t>Adele – </a:t>
            </a:r>
            <a:r>
              <a:rPr lang="ru-RU" sz="5400" dirty="0" smtClean="0"/>
              <a:t>«</a:t>
            </a:r>
            <a:r>
              <a:rPr lang="en-US" sz="5400" dirty="0" smtClean="0"/>
              <a:t>Hello</a:t>
            </a:r>
            <a:r>
              <a:rPr lang="ru-RU" sz="5400" dirty="0" smtClean="0"/>
              <a:t>»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064895" cy="4536504"/>
          </a:xfr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926678"/>
              </p:ext>
            </p:extLst>
          </p:nvPr>
        </p:nvGraphicFramePr>
        <p:xfrm>
          <a:off x="3168650" y="3187700"/>
          <a:ext cx="280511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Объект упаковщика для оболочки" showAsIcon="1" r:id="rId4" imgW="2804760" imgH="480960" progId="Package">
                  <p:embed/>
                </p:oleObj>
              </mc:Choice>
              <mc:Fallback>
                <p:oleObj name="Объект упаковщика для оболочки" showAsIcon="1" r:id="rId4" imgW="2804760" imgH="480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68650" y="3187700"/>
                        <a:ext cx="2805113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354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373216"/>
            <a:ext cx="7016567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 smtClean="0"/>
              <a:t>Billie </a:t>
            </a:r>
            <a:r>
              <a:rPr lang="en-US" sz="4800" dirty="0" err="1" smtClean="0"/>
              <a:t>Eilish</a:t>
            </a:r>
            <a:r>
              <a:rPr lang="en-US" sz="4800" dirty="0" smtClean="0"/>
              <a:t> </a:t>
            </a:r>
            <a:r>
              <a:rPr lang="en-US" sz="4800" dirty="0"/>
              <a:t>– </a:t>
            </a:r>
            <a:r>
              <a:rPr lang="ru-RU" sz="4800" dirty="0" smtClean="0"/>
              <a:t>«</a:t>
            </a:r>
            <a:r>
              <a:rPr lang="en-US" sz="4800" dirty="0" smtClean="0"/>
              <a:t>Bad Guy</a:t>
            </a:r>
            <a:r>
              <a:rPr lang="ru-RU" sz="4800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530884" cy="4464496"/>
          </a:xfrm>
        </p:spPr>
      </p:pic>
    </p:spTree>
    <p:extLst>
      <p:ext uri="{BB962C8B-B14F-4D97-AF65-F5344CB8AC3E}">
        <p14:creationId xmlns:p14="http://schemas.microsoft.com/office/powerpoint/2010/main" val="105181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97152"/>
            <a:ext cx="8312711" cy="164705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Imagine Dragons – </a:t>
            </a:r>
            <a:r>
              <a:rPr lang="ru-RU" dirty="0" smtClean="0"/>
              <a:t>«</a:t>
            </a:r>
            <a:r>
              <a:rPr lang="en-US" dirty="0" smtClean="0"/>
              <a:t>Believer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8586954" cy="3816424"/>
          </a:xfrm>
        </p:spPr>
      </p:pic>
    </p:spTree>
    <p:extLst>
      <p:ext uri="{BB962C8B-B14F-4D97-AF65-F5344CB8AC3E}">
        <p14:creationId xmlns:p14="http://schemas.microsoft.com/office/powerpoint/2010/main" val="155292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200" y="764704"/>
            <a:ext cx="2448272" cy="504056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Lady Gaga – </a:t>
            </a:r>
            <a:r>
              <a:rPr lang="ru-RU" dirty="0" smtClean="0"/>
              <a:t>«</a:t>
            </a:r>
            <a:r>
              <a:rPr lang="en-US" dirty="0" smtClean="0"/>
              <a:t>Abracadabra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5624645" cy="5976664"/>
          </a:xfrm>
        </p:spPr>
      </p:pic>
    </p:spTree>
    <p:extLst>
      <p:ext uri="{BB962C8B-B14F-4D97-AF65-F5344CB8AC3E}">
        <p14:creationId xmlns:p14="http://schemas.microsoft.com/office/powerpoint/2010/main" val="200699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8784976" cy="135902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Limp </a:t>
            </a:r>
            <a:r>
              <a:rPr lang="en-US" dirty="0" err="1" smtClean="0"/>
              <a:t>Bizkit</a:t>
            </a:r>
            <a:r>
              <a:rPr lang="en-US" dirty="0" smtClean="0"/>
              <a:t>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en-US" dirty="0" smtClean="0"/>
              <a:t>Behind Blue Eyes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640"/>
            <a:ext cx="7128792" cy="4901045"/>
          </a:xfrm>
        </p:spPr>
      </p:pic>
    </p:spTree>
    <p:extLst>
      <p:ext uri="{BB962C8B-B14F-4D97-AF65-F5344CB8AC3E}">
        <p14:creationId xmlns:p14="http://schemas.microsoft.com/office/powerpoint/2010/main" val="31500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01208"/>
            <a:ext cx="8314282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Metallica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en-US" dirty="0" smtClean="0"/>
              <a:t>Nothing Else Matters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92696"/>
            <a:ext cx="6745200" cy="4497362"/>
          </a:xfrm>
        </p:spPr>
      </p:pic>
    </p:spTree>
    <p:extLst>
      <p:ext uri="{BB962C8B-B14F-4D97-AF65-F5344CB8AC3E}">
        <p14:creationId xmlns:p14="http://schemas.microsoft.com/office/powerpoint/2010/main" val="215828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 Scottish-born </a:t>
            </a:r>
            <a:r>
              <a:rPr lang="en-US" u="sng" dirty="0" smtClean="0">
                <a:hlinkClick r:id="rId2" tooltip="Canadian Americans"/>
              </a:rPr>
              <a:t>Canadian-American</a:t>
            </a:r>
            <a:r>
              <a:rPr lang="en-US" dirty="0" smtClean="0"/>
              <a:t> inventor, scientist, and engineer who is credited with patenting the first practical </a:t>
            </a:r>
            <a:r>
              <a:rPr lang="en-US" u="sng" dirty="0" smtClean="0">
                <a:hlinkClick r:id="rId3" tooltip="Telephone"/>
              </a:rPr>
              <a:t>telephone</a:t>
            </a:r>
            <a:r>
              <a:rPr lang="en-US" dirty="0" smtClean="0"/>
              <a:t>. He also co-founded the </a:t>
            </a:r>
            <a:r>
              <a:rPr lang="en-US" u="sng" dirty="0" smtClean="0">
                <a:hlinkClick r:id="rId4" tooltip="AT&amp;T Corporation"/>
              </a:rPr>
              <a:t>American Telephone and Telegraph Company</a:t>
            </a:r>
            <a:r>
              <a:rPr lang="en-US" dirty="0" smtClean="0"/>
              <a:t> (AT&amp;T) in 1885.</a:t>
            </a:r>
            <a:endParaRPr lang="ru-RU" dirty="0" smtClean="0"/>
          </a:p>
          <a:p>
            <a:r>
              <a:rPr lang="en-US" b="1" dirty="0" smtClean="0"/>
              <a:t>Alexander Graham Bell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Anna\Desktop\Alexander_Graham_Bell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214686"/>
            <a:ext cx="228601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22920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Marilyn Manson</a:t>
            </a:r>
            <a:r>
              <a:rPr lang="ru-RU" dirty="0" smtClean="0"/>
              <a:t> – «</a:t>
            </a:r>
            <a:r>
              <a:rPr lang="en-US" dirty="0" smtClean="0"/>
              <a:t>Sweet Dreams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92695"/>
            <a:ext cx="6984776" cy="4396013"/>
          </a:xfrm>
        </p:spPr>
      </p:pic>
    </p:spTree>
    <p:extLst>
      <p:ext uri="{BB962C8B-B14F-4D97-AF65-F5344CB8AC3E}">
        <p14:creationId xmlns:p14="http://schemas.microsoft.com/office/powerpoint/2010/main" val="196997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229200"/>
            <a:ext cx="6512511" cy="9989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Tones And I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en-US" dirty="0" smtClean="0"/>
              <a:t>Dance Monkey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8640"/>
            <a:ext cx="4896544" cy="4896544"/>
          </a:xfrm>
        </p:spPr>
      </p:pic>
    </p:spTree>
    <p:extLst>
      <p:ext uri="{BB962C8B-B14F-4D97-AF65-F5344CB8AC3E}">
        <p14:creationId xmlns:p14="http://schemas.microsoft.com/office/powerpoint/2010/main" val="249735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589240"/>
            <a:ext cx="8280920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Ed Sheeran – </a:t>
            </a:r>
            <a:r>
              <a:rPr lang="ru-RU" dirty="0" smtClean="0"/>
              <a:t>«</a:t>
            </a:r>
            <a:r>
              <a:rPr lang="en-US" dirty="0" smtClean="0"/>
              <a:t>Bad Habits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92696"/>
            <a:ext cx="6912768" cy="4734773"/>
          </a:xfrm>
        </p:spPr>
      </p:pic>
    </p:spTree>
    <p:extLst>
      <p:ext uri="{BB962C8B-B14F-4D97-AF65-F5344CB8AC3E}">
        <p14:creationId xmlns:p14="http://schemas.microsoft.com/office/powerpoint/2010/main" val="6838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4522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Eminem – </a:t>
            </a:r>
            <a:r>
              <a:rPr lang="ru-RU" dirty="0" smtClean="0"/>
              <a:t>«</a:t>
            </a:r>
            <a:r>
              <a:rPr lang="en-US" dirty="0" smtClean="0"/>
              <a:t>Godzilla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20688"/>
            <a:ext cx="6091510" cy="4536504"/>
          </a:xfrm>
        </p:spPr>
      </p:pic>
    </p:spTree>
    <p:extLst>
      <p:ext uri="{BB962C8B-B14F-4D97-AF65-F5344CB8AC3E}">
        <p14:creationId xmlns:p14="http://schemas.microsoft.com/office/powerpoint/2010/main" val="422427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653136"/>
            <a:ext cx="6512511" cy="122413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CONGRATULATIONS TO YOU!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Anna\Desktop\ThumbnailsBlog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57166"/>
            <a:ext cx="5643602" cy="4149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702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 Serbian-American engineer and inventor. He is known for his contributions to the design of the modern </a:t>
            </a:r>
            <a:r>
              <a:rPr lang="en-US" u="sng" dirty="0" smtClean="0">
                <a:hlinkClick r:id="rId2" tooltip="Alternating current"/>
              </a:rPr>
              <a:t>alternating current</a:t>
            </a:r>
            <a:r>
              <a:rPr lang="en-US" dirty="0" smtClean="0"/>
              <a:t> (AC) </a:t>
            </a:r>
            <a:r>
              <a:rPr lang="en-US" u="sng" dirty="0" smtClean="0">
                <a:hlinkClick r:id="rId3" tooltip="Electricity supply"/>
              </a:rPr>
              <a:t>electricity supply</a:t>
            </a:r>
            <a:r>
              <a:rPr lang="en-US" dirty="0" smtClean="0"/>
              <a:t> system. </a:t>
            </a:r>
            <a:endParaRPr lang="ru-RU" dirty="0" smtClean="0"/>
          </a:p>
          <a:p>
            <a:r>
              <a:rPr lang="en-US" b="1" dirty="0" smtClean="0"/>
              <a:t>Nikola Tesla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Anna\Desktop\игра семерка\Tesla_circa_1890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286124"/>
            <a:ext cx="257176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An American actor and musician. He is the recipient of a </a:t>
            </a:r>
            <a:r>
              <a:rPr lang="en-US" u="sng" dirty="0" smtClean="0">
                <a:hlinkClick r:id="rId2" tooltip="Golden Globe Award"/>
              </a:rPr>
              <a:t>Golden Globe Award</a:t>
            </a:r>
            <a:r>
              <a:rPr lang="en-US" dirty="0" smtClean="0"/>
              <a:t> and a </a:t>
            </a:r>
            <a:r>
              <a:rPr lang="en-US" u="sng" dirty="0" smtClean="0">
                <a:hlinkClick r:id="rId3" tooltip="Screen Actors Guild Award"/>
              </a:rPr>
              <a:t>Screen Actors Guild Award</a:t>
            </a:r>
            <a:r>
              <a:rPr lang="en-US" dirty="0" smtClean="0"/>
              <a:t> as well as nominations for three </a:t>
            </a:r>
            <a:r>
              <a:rPr lang="en-US" u="sng" dirty="0" smtClean="0">
                <a:hlinkClick r:id="rId4" tooltip="Academy Awards"/>
              </a:rPr>
              <a:t>Academy Awards</a:t>
            </a:r>
            <a:r>
              <a:rPr lang="en-US" dirty="0" smtClean="0"/>
              <a:t> and two </a:t>
            </a:r>
            <a:r>
              <a:rPr lang="en-US" u="sng" dirty="0" smtClean="0">
                <a:hlinkClick r:id="rId5" tooltip="British Academy Film Awards"/>
              </a:rPr>
              <a:t>British Academy Film Awards</a:t>
            </a:r>
            <a:r>
              <a:rPr lang="en-US" dirty="0" smtClean="0"/>
              <a:t>. In </a:t>
            </a:r>
            <a:r>
              <a:rPr lang="en-US" u="sng" dirty="0" smtClean="0">
                <a:hlinkClick r:id="rId6" tooltip="Johnny Depp filmography"/>
              </a:rPr>
              <a:t>his films</a:t>
            </a:r>
            <a:r>
              <a:rPr lang="en-US" dirty="0" smtClean="0"/>
              <a:t> he plays eccentric characters, whose oddities are misunderstood by society. He gained worldwide stardom for his role as </a:t>
            </a:r>
            <a:r>
              <a:rPr lang="en-US" u="sng" dirty="0" smtClean="0">
                <a:hlinkClick r:id="rId7" tooltip="Captain Jack Sparrow"/>
              </a:rPr>
              <a:t>Captain Jack Sparrow</a:t>
            </a:r>
            <a:endParaRPr lang="ru-RU" dirty="0" smtClean="0"/>
          </a:p>
          <a:p>
            <a:r>
              <a:rPr lang="en-US" b="1" dirty="0" smtClean="0"/>
              <a:t>John Christopher </a:t>
            </a:r>
            <a:r>
              <a:rPr lang="en-US" b="1" dirty="0" err="1" smtClean="0"/>
              <a:t>Depp</a:t>
            </a:r>
            <a:r>
              <a:rPr lang="en-US" b="1" dirty="0" smtClean="0"/>
              <a:t> II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Anna\Desktop\JohnnyDeppHWOFJune201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4000504"/>
            <a:ext cx="22145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An English actor. Known for starring in both major studio productions and independent films, he often portrays eccentric characters across a diverse range of genres. He has been ranked among the </a:t>
            </a:r>
            <a:r>
              <a:rPr lang="en-US" dirty="0" smtClean="0">
                <a:hlinkClick r:id="rId2" tooltip="List of highest-paid film actors"/>
              </a:rPr>
              <a:t>world's highest-paid actors</a:t>
            </a:r>
            <a:r>
              <a:rPr lang="en-US" dirty="0" smtClean="0"/>
              <a:t> and his works have grossed over $4.7 billion worldwide. Adopted a dog from a shelter in Louisiana while filming </a:t>
            </a:r>
            <a:r>
              <a:rPr lang="en-US" dirty="0" smtClean="0">
                <a:hlinkClick r:id="rId3"/>
              </a:rPr>
              <a:t>The Twilight Saga</a:t>
            </a:r>
            <a:endParaRPr lang="ru-RU" dirty="0" smtClean="0"/>
          </a:p>
          <a:p>
            <a:r>
              <a:rPr lang="en-US" b="1" dirty="0" smtClean="0"/>
              <a:t>Robert Douglas Thomas </a:t>
            </a:r>
            <a:r>
              <a:rPr lang="en-US" b="1" dirty="0" err="1" smtClean="0"/>
              <a:t>Pattinson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Anna\Desktop\игра семерка\800px-Robert_Pattinson_20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928794" y="4143380"/>
            <a:ext cx="221457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 English singer-songwriter. Born in </a:t>
            </a:r>
            <a:r>
              <a:rPr lang="en-US" u="sng" dirty="0" smtClean="0">
                <a:hlinkClick r:id="rId2" tooltip="Halifax, West Yorkshire"/>
              </a:rPr>
              <a:t>Halifax, West Yorkshire</a:t>
            </a:r>
            <a:r>
              <a:rPr lang="en-US" dirty="0" smtClean="0"/>
              <a:t>, and raised in </a:t>
            </a:r>
            <a:r>
              <a:rPr lang="en-US" u="sng" dirty="0" err="1" smtClean="0">
                <a:hlinkClick r:id="rId3" tooltip="Framlingham"/>
              </a:rPr>
              <a:t>Framlingham</a:t>
            </a:r>
            <a:r>
              <a:rPr lang="en-US" dirty="0" smtClean="0"/>
              <a:t>, Suffolk, he began writing songs around the age of eleven. In early 2011, he independently released the extended play </a:t>
            </a:r>
            <a:r>
              <a:rPr lang="en-US" i="1" u="sng" dirty="0" smtClean="0">
                <a:hlinkClick r:id="rId4" tooltip="No. 5 Collaborations Project"/>
              </a:rPr>
              <a:t>No. 5 Collaborations Project</a:t>
            </a:r>
            <a:r>
              <a:rPr lang="en-US" dirty="0" smtClean="0"/>
              <a:t>.  A single from, "</a:t>
            </a:r>
            <a:r>
              <a:rPr lang="en-US" u="sng" dirty="0" smtClean="0">
                <a:hlinkClick r:id="rId5" tooltip="Thinking Out Loud"/>
              </a:rPr>
              <a:t>Thinking Out Loud</a:t>
            </a:r>
            <a:r>
              <a:rPr lang="en-US" dirty="0" smtClean="0"/>
              <a:t>", earned him the 2016 </a:t>
            </a:r>
            <a:r>
              <a:rPr lang="en-US" u="sng" dirty="0" smtClean="0">
                <a:hlinkClick r:id="rId6" tooltip="Grammy Award"/>
              </a:rPr>
              <a:t>Grammy Awards</a:t>
            </a:r>
            <a:r>
              <a:rPr lang="en-US" dirty="0" smtClean="0"/>
              <a:t> for </a:t>
            </a:r>
            <a:r>
              <a:rPr lang="en-US" u="sng" dirty="0" smtClean="0">
                <a:hlinkClick r:id="rId7" tooltip="Grammy Award for Song of the Year"/>
              </a:rPr>
              <a:t>Song of the Year</a:t>
            </a:r>
            <a:r>
              <a:rPr lang="en-US" dirty="0" smtClean="0"/>
              <a:t> and </a:t>
            </a:r>
            <a:r>
              <a:rPr lang="en-US" u="sng" dirty="0" smtClean="0">
                <a:hlinkClick r:id="rId8" tooltip="Grammy Award for Best Pop Solo Performance"/>
              </a:rPr>
              <a:t>Best Pop Solo Performance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b="1" dirty="0" smtClean="0"/>
              <a:t>Edward Christopher </a:t>
            </a:r>
            <a:r>
              <a:rPr lang="en-US" b="1" dirty="0" err="1" smtClean="0"/>
              <a:t>Sheeran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Anna\Desktop\Ed_Sheeran-6886_(cropped)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4000504"/>
            <a:ext cx="207170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557</TotalTime>
  <Words>836</Words>
  <Application>Microsoft Office PowerPoint</Application>
  <PresentationFormat>Экран (4:3)</PresentationFormat>
  <Paragraphs>102</Paragraphs>
  <Slides>54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Воздушный поток</vt:lpstr>
      <vt:lpstr>Объект упаковщика для оболочки</vt:lpstr>
      <vt:lpstr>G-7 GROUP OF SEVEN</vt:lpstr>
      <vt:lpstr>INTRODUCTION  </vt:lpstr>
      <vt:lpstr>FAMOUS PEOPLE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CHRISTMAS TRADITIONS </vt:lpstr>
      <vt:lpstr>Презентация PowerPoint</vt:lpstr>
      <vt:lpstr>WHERE IS THE LOGIC</vt:lpstr>
      <vt:lpstr>Презентация PowerPoint</vt:lpstr>
      <vt:lpstr>Russia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Capital</vt:lpstr>
      <vt:lpstr>America/The USA</vt:lpstr>
      <vt:lpstr>Big Ben</vt:lpstr>
      <vt:lpstr>Chess</vt:lpstr>
      <vt:lpstr>Eye</vt:lpstr>
      <vt:lpstr>Letter</vt:lpstr>
      <vt:lpstr>Sneakers</vt:lpstr>
      <vt:lpstr>May</vt:lpstr>
      <vt:lpstr>IDIOMS </vt:lpstr>
      <vt:lpstr>Презентация PowerPoint</vt:lpstr>
      <vt:lpstr>Презентация PowerPoint</vt:lpstr>
      <vt:lpstr>HOLIDAYS AND SYMBOLS</vt:lpstr>
      <vt:lpstr>SPELLING</vt:lpstr>
      <vt:lpstr>ANAGRAMS</vt:lpstr>
      <vt:lpstr>SPELLING</vt:lpstr>
      <vt:lpstr>ANAGRAMS</vt:lpstr>
      <vt:lpstr>MUSICAL ROUND</vt:lpstr>
      <vt:lpstr>Adele – «Hello»</vt:lpstr>
      <vt:lpstr>Billie Eilish – «Bad Guy»</vt:lpstr>
      <vt:lpstr>Imagine Dragons – «Believer»</vt:lpstr>
      <vt:lpstr>  Lady Gaga – «Abracadabra»</vt:lpstr>
      <vt:lpstr>Limp Bizkit –  «Behind Blue Eyes»</vt:lpstr>
      <vt:lpstr>Metallica –  «Nothing Else Matters»</vt:lpstr>
      <vt:lpstr>Marilyn Manson – «Sweet Dreams»</vt:lpstr>
      <vt:lpstr>Tones And I –  «Dance Monkey»</vt:lpstr>
      <vt:lpstr>Ed Sheeran – «Bad Habits»</vt:lpstr>
      <vt:lpstr>Eminem – «Godzilla»</vt:lpstr>
      <vt:lpstr>CONGRATULATIONS TO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G-7 GROUP OF SEVEN</dc:title>
  <dc:creator>Анна Васильевна</dc:creator>
  <cp:lastModifiedBy>василий шушаков</cp:lastModifiedBy>
  <cp:revision>44</cp:revision>
  <dcterms:created xsi:type="dcterms:W3CDTF">2017-11-25T17:17:05Z</dcterms:created>
  <dcterms:modified xsi:type="dcterms:W3CDTF">2025-11-17T17:38:12Z</dcterms:modified>
</cp:coreProperties>
</file>