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91" r:id="rId2"/>
    <p:sldId id="292" r:id="rId3"/>
    <p:sldId id="293" r:id="rId4"/>
    <p:sldId id="261" r:id="rId5"/>
    <p:sldId id="257" r:id="rId6"/>
    <p:sldId id="258" r:id="rId7"/>
    <p:sldId id="259" r:id="rId8"/>
    <p:sldId id="260" r:id="rId9"/>
    <p:sldId id="256" r:id="rId10"/>
    <p:sldId id="295" r:id="rId11"/>
    <p:sldId id="296" r:id="rId12"/>
    <p:sldId id="297" r:id="rId13"/>
    <p:sldId id="278" r:id="rId14"/>
    <p:sldId id="279" r:id="rId15"/>
    <p:sldId id="280" r:id="rId16"/>
    <p:sldId id="281" r:id="rId17"/>
    <p:sldId id="282" r:id="rId18"/>
    <p:sldId id="262" r:id="rId19"/>
    <p:sldId id="263" r:id="rId20"/>
    <p:sldId id="264" r:id="rId21"/>
    <p:sldId id="298" r:id="rId22"/>
    <p:sldId id="284" r:id="rId23"/>
    <p:sldId id="285" r:id="rId24"/>
    <p:sldId id="286" r:id="rId25"/>
    <p:sldId id="266" r:id="rId26"/>
    <p:sldId id="267" r:id="rId27"/>
    <p:sldId id="268" r:id="rId28"/>
    <p:sldId id="269" r:id="rId29"/>
    <p:sldId id="270" r:id="rId30"/>
    <p:sldId id="271" r:id="rId31"/>
    <p:sldId id="273" r:id="rId32"/>
    <p:sldId id="272" r:id="rId33"/>
    <p:sldId id="276" r:id="rId34"/>
    <p:sldId id="299" r:id="rId35"/>
    <p:sldId id="277" r:id="rId36"/>
    <p:sldId id="290" r:id="rId37"/>
    <p:sldId id="294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B1B0F-6A6E-47CD-B680-1CD994B7FD11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5EC8C-0003-4D49-941C-20C02AEF50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90AB9-35FA-452F-82AC-6BD494F6F66D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00.infourok.ru/images/doc/127/148276/img4.jpg"/>
          <p:cNvPicPr>
            <a:picLocks noChangeAspect="1" noChangeArrowheads="1"/>
          </p:cNvPicPr>
          <p:nvPr/>
        </p:nvPicPr>
        <p:blipFill>
          <a:blip r:embed="rId2"/>
          <a:srcRect t="14852" b="29792"/>
          <a:stretch>
            <a:fillRect/>
          </a:stretch>
        </p:blipFill>
        <p:spPr bwMode="auto">
          <a:xfrm>
            <a:off x="0" y="1214422"/>
            <a:ext cx="9119666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Сафонов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Первый дважды герой Советского Союза </a:t>
            </a:r>
          </a:p>
          <a:p>
            <a:r>
              <a:rPr lang="ru-RU" dirty="0" smtClean="0"/>
              <a:t>Лучший советский летчик истребитель 1941-1942гг. </a:t>
            </a:r>
            <a:endParaRPr lang="ru-RU" dirty="0"/>
          </a:p>
        </p:txBody>
      </p:sp>
      <p:pic>
        <p:nvPicPr>
          <p:cNvPr id="4" name="Рисунок 3" descr="https://im0-tub-ru.yandex.net/i?id=628c3ee547877c0cc1e097897d4b9a23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143248"/>
            <a:ext cx="2571768" cy="35004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Девятаев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883153"/>
          </a:xfrm>
        </p:spPr>
        <p:txBody>
          <a:bodyPr/>
          <a:lstStyle/>
          <a:p>
            <a:r>
              <a:rPr lang="ru-RU" dirty="0" smtClean="0"/>
              <a:t>Совершил побег из концлагеря на угнанном бомбардировщике </a:t>
            </a:r>
          </a:p>
          <a:p>
            <a:r>
              <a:rPr lang="ru-RU" dirty="0" smtClean="0"/>
              <a:t>Герой Советского союза </a:t>
            </a:r>
            <a:endParaRPr lang="ru-RU" dirty="0"/>
          </a:p>
        </p:txBody>
      </p:sp>
      <p:pic>
        <p:nvPicPr>
          <p:cNvPr id="4" name="Рисунок 3" descr="https://avatars.mds.yandex.net/get-zen_doc/163667/pub_5e3eb8cf4794a43797942893_5e411129cfae456d3d73b7d9/scale_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571744"/>
            <a:ext cx="2714644" cy="385765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Гризодубова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 летчица  </a:t>
            </a:r>
          </a:p>
          <a:p>
            <a:pPr lvl="0"/>
            <a:r>
              <a:rPr lang="ru-RU" b="1" dirty="0" smtClean="0"/>
              <a:t>первая женщина герой </a:t>
            </a:r>
            <a:r>
              <a:rPr lang="ru-RU" dirty="0" smtClean="0"/>
              <a:t>Советского союза</a:t>
            </a:r>
          </a:p>
          <a:p>
            <a:pPr lvl="0"/>
            <a:r>
              <a:rPr lang="ru-RU" b="1" dirty="0" smtClean="0"/>
              <a:t>командир 101 авиационного полка</a:t>
            </a:r>
            <a:endParaRPr lang="ru-RU" dirty="0"/>
          </a:p>
        </p:txBody>
      </p:sp>
      <p:pic>
        <p:nvPicPr>
          <p:cNvPr id="4" name="Рисунок 3" descr="https://avatars.mds.yandex.net/get-pdb/2113766/14f65875-3d82-46cc-a970-28c2b43b52fa/s1200?webp=fals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714620"/>
            <a:ext cx="2714644" cy="36433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Кто впервые совершил ночной таран? Талалихин, </a:t>
            </a:r>
            <a:r>
              <a:rPr lang="ru-RU" dirty="0" err="1" smtClean="0"/>
              <a:t>Кожедуб</a:t>
            </a:r>
            <a:r>
              <a:rPr lang="ru-RU" dirty="0" smtClean="0"/>
              <a:t>, </a:t>
            </a:r>
            <a:r>
              <a:rPr lang="ru-RU" dirty="0" err="1" smtClean="0"/>
              <a:t>Покрышкин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m0-tub-ru.yandex.net/i?id=4041cb6ba7c5f4e94ecdb303977cd246-l&amp;n=1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071810"/>
            <a:ext cx="214314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https://24smi.org/public/media/resize/800x-/celebrity/2017/11/30/s2u9zgqr3ggm-ivan-kozhedub-v-molodosti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143248"/>
            <a:ext cx="221457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http://sevmuseum.ru/wp-content/uploads/2018/07/%D0%90%D0%A4__10501-%D0%9F%D0%BE%D0%BA%D1%80%D1%8B%D1%88%D0%BA%D0%B8%D0%BD-%D0%90-692x1024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3000372"/>
            <a:ext cx="228601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совершил огненный таран? </a:t>
            </a:r>
            <a:r>
              <a:rPr lang="ru-RU" dirty="0" err="1" smtClean="0"/>
              <a:t>Кожедуб</a:t>
            </a:r>
            <a:r>
              <a:rPr lang="ru-RU" dirty="0" smtClean="0"/>
              <a:t>, </a:t>
            </a:r>
            <a:r>
              <a:rPr lang="ru-RU" dirty="0" err="1" smtClean="0"/>
              <a:t>Маресьев</a:t>
            </a:r>
            <a:r>
              <a:rPr lang="ru-RU" dirty="0" smtClean="0"/>
              <a:t>, Гастелло?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yandex.ru/images/_crpd/1O3zLa316/c041a2p76a0/1pHT6PaIOKWwlSWo1u-hCjRxxD4C1-DUBh1EQ8lAGdyKOb9Wg8SQfTw37Hh5vTpxlHvSb5mm7vddVNAOfrn1sZKS03ojmGx28BF0bkBvM8p25dMrF4Y2lsfcQMOIRg5Zw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214554"/>
            <a:ext cx="264320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0-tub-ru.yandex.net/i?id=7b66f84f4d456c0ee10a54d33f43ef3f-l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214554"/>
            <a:ext cx="285752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https://24smi.org/public/media/resize/800x-/celebrity/2017/11/30/s2u9zgqr3ggm-ivan-kozhedub-v-molodosti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14554"/>
            <a:ext cx="257176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является первым по результативности летчиком? </a:t>
            </a:r>
            <a:r>
              <a:rPr lang="ru-RU" dirty="0" err="1" smtClean="0"/>
              <a:t>Покрышкин</a:t>
            </a:r>
            <a:r>
              <a:rPr lang="ru-RU" dirty="0" smtClean="0"/>
              <a:t>, </a:t>
            </a:r>
            <a:r>
              <a:rPr lang="ru-RU" dirty="0" err="1" smtClean="0"/>
              <a:t>Кожедуб</a:t>
            </a:r>
            <a:r>
              <a:rPr lang="ru-RU" dirty="0" smtClean="0"/>
              <a:t>, Талалихин?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sevmuseum.ru/wp-content/uploads/2018/07/%D0%90%D0%A4__10501-%D0%9F%D0%BE%D0%BA%D1%80%D1%8B%D1%88%D0%BA%D0%B8%D0%BD-%D0%90-692x1024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71678"/>
            <a:ext cx="235745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https://24smi.org/public/media/resize/800x-/celebrity/2017/11/30/s2u9zgqr3ggm-ivan-kozhedub-v-molodosti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071678"/>
            <a:ext cx="257176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https://im0-tub-ru.yandex.net/i?id=4041cb6ba7c5f4e94ecdb303977cd246-l&amp;n=1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000240"/>
            <a:ext cx="242889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первый трижды герой Советского союза? </a:t>
            </a:r>
            <a:r>
              <a:rPr lang="ru-RU" dirty="0" err="1" smtClean="0"/>
              <a:t>Покрышкин</a:t>
            </a:r>
            <a:r>
              <a:rPr lang="ru-RU" dirty="0" smtClean="0"/>
              <a:t>, </a:t>
            </a:r>
            <a:r>
              <a:rPr lang="ru-RU" dirty="0" err="1" smtClean="0"/>
              <a:t>Кожедуб</a:t>
            </a:r>
            <a:r>
              <a:rPr lang="ru-RU" dirty="0" smtClean="0"/>
              <a:t>, Талалихин?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3" descr="http://sevmuseum.ru/wp-content/uploads/2018/07/%D0%90%D0%A4__10501-%D0%9F%D0%BE%D0%BA%D1%80%D1%8B%D1%88%D0%BA%D0%B8%D0%BD-%D0%90-692x1024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235745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https://24smi.org/public/media/resize/800x-/celebrity/2017/11/30/s2u9zgqr3ggm-ivan-kozhedub-v-molodosti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071678"/>
            <a:ext cx="257176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https://im0-tub-ru.yandex.net/i?id=4041cb6ba7c5f4e94ecdb303977cd246-l&amp;n=1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000240"/>
            <a:ext cx="242889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Чем известен </a:t>
            </a:r>
            <a:r>
              <a:rPr lang="ru-RU" dirty="0" err="1" smtClean="0"/>
              <a:t>Маресьев</a:t>
            </a:r>
            <a:r>
              <a:rPr lang="ru-RU" dirty="0" smtClean="0"/>
              <a:t>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7b66f84f4d456c0ee10a54d33f43ef3f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000240"/>
            <a:ext cx="307183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0000"/>
                </a:solidFill>
              </a:rPr>
              <a:t>Зайцев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/>
          <a:lstStyle/>
          <a:p>
            <a:pPr lvl="0"/>
            <a:r>
              <a:rPr lang="ru-RU" b="1" dirty="0" smtClean="0"/>
              <a:t>снайпер</a:t>
            </a:r>
            <a:endParaRPr lang="ru-RU" dirty="0" smtClean="0"/>
          </a:p>
          <a:p>
            <a:pPr lvl="0"/>
            <a:r>
              <a:rPr lang="ru-RU" dirty="0" smtClean="0"/>
              <a:t>уничтожил более </a:t>
            </a:r>
            <a:r>
              <a:rPr lang="ru-RU" b="1" dirty="0" smtClean="0"/>
              <a:t>225 немецких солдат и офицеров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cccp.fun/wp-content/uploads/2019/08/Vasiliy-zaytsev.jpg"/>
          <p:cNvPicPr/>
          <p:nvPr/>
        </p:nvPicPr>
        <p:blipFill>
          <a:blip r:embed="rId2" cstate="print"/>
          <a:srcRect l="11444"/>
          <a:stretch>
            <a:fillRect/>
          </a:stretch>
        </p:blipFill>
        <p:spPr bwMode="auto">
          <a:xfrm>
            <a:off x="3071802" y="2643182"/>
            <a:ext cx="3131984" cy="37246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Матросов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Стрелок, закрыл собой амбразуру немецкого дзота</a:t>
            </a:r>
            <a:endParaRPr lang="ru-RU" dirty="0"/>
          </a:p>
        </p:txBody>
      </p:sp>
      <p:pic>
        <p:nvPicPr>
          <p:cNvPr id="5" name="Рисунок 4" descr="https://im0-tub-ru.yandex.net/i?id=e52c370afe0769f6578c6717c75f9961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643182"/>
            <a:ext cx="240099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78" name="Picture 2" descr="https://litobozrenie.com/wp-content/uploads/2017/05/shems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64965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</a:rPr>
              <a:t>Талалаев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Совершил большое количество подвигов </a:t>
            </a:r>
            <a:endParaRPr lang="ru-RU" dirty="0"/>
          </a:p>
        </p:txBody>
      </p:sp>
      <p:pic>
        <p:nvPicPr>
          <p:cNvPr id="4" name="Рисунок 3" descr="https://www.polkmoskva.ru/upload/iblock/8e2/8e21a1df5170dd020e01d518380dc8f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428868"/>
            <a:ext cx="242889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Маринеско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командир подводной лодки «С-13» </a:t>
            </a:r>
          </a:p>
          <a:p>
            <a:pPr lvl="0"/>
            <a:r>
              <a:rPr lang="ru-RU" b="1" dirty="0" smtClean="0"/>
              <a:t>герой</a:t>
            </a:r>
            <a:r>
              <a:rPr lang="ru-RU" dirty="0" smtClean="0"/>
              <a:t> Советского союза</a:t>
            </a:r>
          </a:p>
          <a:p>
            <a:r>
              <a:rPr lang="ru-RU" dirty="0" smtClean="0"/>
              <a:t>отправил на дно</a:t>
            </a:r>
            <a:r>
              <a:rPr lang="ru-RU" b="1" dirty="0" smtClean="0"/>
              <a:t> немецкий лайнер «Вильгельм </a:t>
            </a:r>
            <a:r>
              <a:rPr lang="ru-RU" b="1" dirty="0" err="1" smtClean="0"/>
              <a:t>Густлофф</a:t>
            </a:r>
            <a:r>
              <a:rPr lang="ru-RU" b="1" dirty="0" smtClean="0"/>
              <a:t>» </a:t>
            </a:r>
            <a:endParaRPr lang="ru-RU" dirty="0"/>
          </a:p>
        </p:txBody>
      </p:sp>
      <p:pic>
        <p:nvPicPr>
          <p:cNvPr id="4" name="Рисунок 3" descr="https://avatars.mds.yandex.net/get-zen_doc/1874839/pub_5cb597d871b26b00b3453852_5cb597f571b26b00b3453854/scale_1200"/>
          <p:cNvPicPr/>
          <p:nvPr/>
        </p:nvPicPr>
        <p:blipFill>
          <a:blip r:embed="rId2" cstate="print"/>
          <a:srcRect b="6937"/>
          <a:stretch>
            <a:fillRect/>
          </a:stretch>
        </p:blipFill>
        <p:spPr bwMode="auto">
          <a:xfrm>
            <a:off x="3286116" y="3143248"/>
            <a:ext cx="2428892" cy="35719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совершил большое количество подвигов? Матросов, </a:t>
            </a:r>
            <a:r>
              <a:rPr lang="ru-RU" dirty="0" err="1" smtClean="0"/>
              <a:t>Талалаев</a:t>
            </a:r>
            <a:r>
              <a:rPr lang="ru-RU" dirty="0" smtClean="0"/>
              <a:t>, </a:t>
            </a:r>
            <a:r>
              <a:rPr lang="ru-RU" dirty="0" err="1" smtClean="0"/>
              <a:t>Маринеско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e52c370afe0769f6578c6717c75f9961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85992"/>
            <a:ext cx="240099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polkmoskva.ru/upload/iblock/8e2/8e21a1df5170dd020e01d518380dc8f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214554"/>
            <a:ext cx="242889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rs.mds.yandex.net/get-zen_doc/1874839/pub_5cb597d871b26b00b3453852_5cb597f571b26b00b3453854/scale_1200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286512" y="2214554"/>
            <a:ext cx="2357454" cy="357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закрыл амбразуру вражеского дзота? Матросов, </a:t>
            </a:r>
            <a:r>
              <a:rPr lang="ru-RU" dirty="0" err="1" smtClean="0"/>
              <a:t>Талалаев</a:t>
            </a:r>
            <a:r>
              <a:rPr lang="ru-RU" dirty="0" smtClean="0"/>
              <a:t>, </a:t>
            </a:r>
            <a:r>
              <a:rPr lang="ru-RU" dirty="0" err="1" smtClean="0"/>
              <a:t>Маринеско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m0-tub-ru.yandex.net/i?id=e52c370afe0769f6578c6717c75f9961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85992"/>
            <a:ext cx="240099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polkmoskva.ru/upload/iblock/8e2/8e21a1df5170dd020e01d518380dc8f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214554"/>
            <a:ext cx="242889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rs.mds.yandex.net/get-zen_doc/1874839/pub_5cb597d871b26b00b3453852_5cb597f571b26b00b3453854/scale_1200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286512" y="2214554"/>
            <a:ext cx="2357454" cy="357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результативный </a:t>
            </a:r>
            <a:r>
              <a:rPr lang="ru-RU" dirty="0" smtClean="0"/>
              <a:t>снайпер? </a:t>
            </a:r>
            <a:r>
              <a:rPr lang="ru-RU" dirty="0" smtClean="0"/>
              <a:t>Матросов, </a:t>
            </a:r>
            <a:r>
              <a:rPr lang="ru-RU" dirty="0" err="1" smtClean="0"/>
              <a:t>Талалаев</a:t>
            </a:r>
            <a:r>
              <a:rPr lang="ru-RU" dirty="0" smtClean="0"/>
              <a:t>, </a:t>
            </a:r>
            <a:r>
              <a:rPr lang="ru-RU" dirty="0" err="1" smtClean="0"/>
              <a:t>М</a:t>
            </a:r>
            <a:r>
              <a:rPr lang="ru-RU" dirty="0" err="1" smtClean="0"/>
              <a:t>аринеско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e52c370afe0769f6578c6717c75f9961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85992"/>
            <a:ext cx="240099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polkmoskva.ru/upload/iblock/8e2/8e21a1df5170dd020e01d518380dc8f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214554"/>
            <a:ext cx="242889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rs.mds.yandex.net/get-zen_doc/1874839/pub_5cb597d871b26b00b3453852_5cb597f571b26b00b3453854/scale_1200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286512" y="2214554"/>
            <a:ext cx="2357454" cy="357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Зоя Космодемьянская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Партизанка, Петрищево, битва за Москву</a:t>
            </a:r>
            <a:endParaRPr lang="ru-RU" sz="4000" dirty="0"/>
          </a:p>
        </p:txBody>
      </p:sp>
      <p:pic>
        <p:nvPicPr>
          <p:cNvPr id="4" name="Рисунок 3" descr="https://im0-tub-ru.yandex.net/i?id=414c7ac9668f94881a42ab0efce7254d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000372"/>
            <a:ext cx="228601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Вера Волошина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Партизанка, </a:t>
            </a:r>
            <a:r>
              <a:rPr lang="ru-RU" dirty="0" err="1" smtClean="0"/>
              <a:t>Головково</a:t>
            </a:r>
            <a:r>
              <a:rPr lang="ru-RU" dirty="0" smtClean="0"/>
              <a:t>, битва за Москву</a:t>
            </a:r>
            <a:endParaRPr lang="ru-RU" dirty="0"/>
          </a:p>
        </p:txBody>
      </p:sp>
      <p:pic>
        <p:nvPicPr>
          <p:cNvPr id="4" name="Рисунок 3" descr="https://pbs.twimg.com/media/CWh6NjJVAAAZDeQ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285992"/>
            <a:ext cx="250033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Муса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Джалиль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401080" cy="5197493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/>
              <a:t>татарский поэт</a:t>
            </a:r>
          </a:p>
          <a:p>
            <a:pPr lvl="0"/>
            <a:r>
              <a:rPr lang="ru-RU" sz="2400" b="1" dirty="0" smtClean="0"/>
              <a:t>герой-антифашист</a:t>
            </a:r>
            <a:endParaRPr lang="ru-RU" sz="2400" dirty="0" smtClean="0"/>
          </a:p>
          <a:p>
            <a:pPr lvl="0"/>
            <a:r>
              <a:rPr lang="ru-RU" sz="2400" dirty="0" smtClean="0"/>
              <a:t>попал в плен в Берлине и казнен там</a:t>
            </a:r>
          </a:p>
          <a:p>
            <a:r>
              <a:rPr lang="ru-RU" sz="2400" dirty="0" smtClean="0"/>
              <a:t>в плену написал</a:t>
            </a:r>
            <a:r>
              <a:rPr lang="ru-RU" sz="2400" b="1" dirty="0" smtClean="0"/>
              <a:t> сборник стихов «</a:t>
            </a:r>
            <a:r>
              <a:rPr lang="ru-RU" sz="2400" b="1" dirty="0" err="1" smtClean="0"/>
              <a:t>Моабитскую</a:t>
            </a:r>
            <a:r>
              <a:rPr lang="ru-RU" sz="2400" b="1" dirty="0" smtClean="0"/>
              <a:t> тетрадь»</a:t>
            </a:r>
            <a:endParaRPr lang="ru-RU" sz="2400" dirty="0"/>
          </a:p>
        </p:txBody>
      </p:sp>
      <p:pic>
        <p:nvPicPr>
          <p:cNvPr id="5" name="Рисунок 4" descr="https://ds02.infourok.ru/uploads/ex/01c1/0002fb78-739f2bb5/hello_html_m8fa841b.png"/>
          <p:cNvPicPr/>
          <p:nvPr/>
        </p:nvPicPr>
        <p:blipFill>
          <a:blip r:embed="rId2" cstate="print"/>
          <a:srcRect l="9282" r="10427" b="9661"/>
          <a:stretch>
            <a:fillRect/>
          </a:stretch>
        </p:blipFill>
        <p:spPr bwMode="auto">
          <a:xfrm>
            <a:off x="3571868" y="2928934"/>
            <a:ext cx="2357454" cy="335758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Карбышев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883153"/>
          </a:xfrm>
        </p:spPr>
        <p:txBody>
          <a:bodyPr/>
          <a:lstStyle/>
          <a:p>
            <a:pPr lvl="0"/>
            <a:r>
              <a:rPr lang="ru-RU" sz="2400" dirty="0" smtClean="0"/>
              <a:t>генерал – лейтенант </a:t>
            </a:r>
          </a:p>
          <a:p>
            <a:pPr lvl="0"/>
            <a:r>
              <a:rPr lang="ru-RU" sz="2400" b="1" dirty="0" smtClean="0"/>
              <a:t>герой </a:t>
            </a:r>
            <a:r>
              <a:rPr lang="ru-RU" sz="2400" dirty="0" smtClean="0"/>
              <a:t>Советского союза</a:t>
            </a:r>
          </a:p>
          <a:p>
            <a:pPr lvl="0"/>
            <a:r>
              <a:rPr lang="ru-RU" sz="2400" b="1" dirty="0" smtClean="0"/>
              <a:t>военный инженер</a:t>
            </a:r>
            <a:endParaRPr lang="ru-RU" sz="2400" dirty="0" smtClean="0"/>
          </a:p>
          <a:p>
            <a:pPr lvl="0"/>
            <a:r>
              <a:rPr lang="ru-RU" sz="2400" dirty="0" smtClean="0"/>
              <a:t>замучен фашистами в концлагере Маутхаузен (февраль 1945г.) 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5" name="Рисунок 4" descr="https://avatars.mds.yandex.net/get-pdb/1615223/c37b933e-26c6-477d-9127-1f9f2a639b54/s1200?webp=false"/>
          <p:cNvPicPr/>
          <p:nvPr/>
        </p:nvPicPr>
        <p:blipFill>
          <a:blip r:embed="rId2" cstate="print"/>
          <a:srcRect r="15525" b="3710"/>
          <a:stretch>
            <a:fillRect/>
          </a:stretch>
        </p:blipFill>
        <p:spPr bwMode="auto">
          <a:xfrm>
            <a:off x="3071802" y="2786058"/>
            <a:ext cx="2714644" cy="385765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Кузнецов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разведчик-партизан</a:t>
            </a:r>
          </a:p>
          <a:p>
            <a:pPr lvl="0"/>
            <a:r>
              <a:rPr lang="ru-RU" dirty="0" smtClean="0"/>
              <a:t>лично</a:t>
            </a:r>
            <a:r>
              <a:rPr lang="ru-RU" b="1" dirty="0" smtClean="0"/>
              <a:t> ликвидировал 11 немецких генералов </a:t>
            </a:r>
            <a:endParaRPr lang="ru-RU" dirty="0" smtClean="0"/>
          </a:p>
          <a:p>
            <a:pPr lvl="0"/>
            <a:r>
              <a:rPr lang="ru-RU" dirty="0" smtClean="0"/>
              <a:t>раскрыл местоположение ставки Гитлера под Винницей</a:t>
            </a:r>
          </a:p>
          <a:p>
            <a:pPr lvl="0"/>
            <a:r>
              <a:rPr lang="ru-RU" dirty="0" smtClean="0"/>
              <a:t>сообщил об операции «Цитадель» </a:t>
            </a:r>
          </a:p>
          <a:p>
            <a:pPr lvl="0"/>
            <a:r>
              <a:rPr lang="ru-RU" dirty="0" smtClean="0"/>
              <a:t>погиб в 1944г. 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5" name="Рисунок 4" descr="http://www.domznaniy74.ru/pics/uploads/Sobytia/Kuznecov.jpg"/>
          <p:cNvPicPr/>
          <p:nvPr/>
        </p:nvPicPr>
        <p:blipFill>
          <a:blip r:embed="rId2"/>
          <a:srcRect r="9546"/>
          <a:stretch>
            <a:fillRect/>
          </a:stretch>
        </p:blipFill>
        <p:spPr bwMode="auto">
          <a:xfrm>
            <a:off x="5143504" y="1785926"/>
            <a:ext cx="2857520" cy="407196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4" name="Picture 4" descr="https://im0-tub-ru.yandex.net/i?id=145ef6e1439d9f7335fd60755e32eb9b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554177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Людмила </a:t>
            </a:r>
            <a:r>
              <a:rPr lang="ru-RU" b="1" dirty="0" err="1" smtClean="0">
                <a:solidFill>
                  <a:srgbClr val="FF0000"/>
                </a:solidFill>
              </a:rPr>
              <a:t>Павличенко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Самая успешная женщина – снайпер в мировой истории. Прозвище – Леди Смерть </a:t>
            </a:r>
            <a:endParaRPr lang="ru-RU" dirty="0"/>
          </a:p>
        </p:txBody>
      </p:sp>
      <p:pic>
        <p:nvPicPr>
          <p:cNvPr id="4" name="Рисунок 3" descr="https://avatars.mds.yandex.net/get-zen_doc/224467/pub_5cf952f334ace300afb32497_5cf95312e77f2e00b01cceba/scale_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786058"/>
            <a:ext cx="257176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Зорге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разведчик</a:t>
            </a:r>
          </a:p>
          <a:p>
            <a:pPr lvl="0"/>
            <a:r>
              <a:rPr lang="ru-RU" dirty="0" smtClean="0"/>
              <a:t>руководитель антифашистов  -интернационалист </a:t>
            </a:r>
          </a:p>
          <a:p>
            <a:pPr lvl="0"/>
            <a:r>
              <a:rPr lang="ru-RU" b="1" dirty="0" smtClean="0"/>
              <a:t>действовал в Японии</a:t>
            </a:r>
            <a:endParaRPr lang="ru-RU" dirty="0" smtClean="0"/>
          </a:p>
          <a:p>
            <a:pPr lvl="0"/>
            <a:r>
              <a:rPr lang="ru-RU" b="1" dirty="0" smtClean="0"/>
              <a:t>работал в немецком посольстве </a:t>
            </a:r>
            <a:endParaRPr lang="ru-RU" dirty="0" smtClean="0"/>
          </a:p>
          <a:p>
            <a:r>
              <a:rPr lang="ru-RU" dirty="0" smtClean="0"/>
              <a:t>сообщил Сталину дату   начала войны и том, что Япония не будет вступать в войну против СССР</a:t>
            </a:r>
            <a:endParaRPr lang="ru-RU" dirty="0"/>
          </a:p>
        </p:txBody>
      </p:sp>
      <p:pic>
        <p:nvPicPr>
          <p:cNvPr id="5" name="Рисунок 4" descr="https://avatars.mds.yandex.net/get-pdb/1748857/cdb79c62-68c9-4934-b6b2-ecbe208a5ec4/s1200?webp=false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643050"/>
            <a:ext cx="3000396" cy="407196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Ночные ведьмы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46 гвардейский ночной бомбардировочный авиационный полк – женский авиационный полк </a:t>
            </a:r>
            <a:endParaRPr lang="ru-RU" dirty="0"/>
          </a:p>
        </p:txBody>
      </p:sp>
      <p:pic>
        <p:nvPicPr>
          <p:cNvPr id="4" name="Рисунок 3" descr="https://stihi.ru/pics/2018/05/18/9641.jpg"/>
          <p:cNvPicPr/>
          <p:nvPr/>
        </p:nvPicPr>
        <p:blipFill>
          <a:blip r:embed="rId2"/>
          <a:srcRect r="16340"/>
          <a:stretch>
            <a:fillRect/>
          </a:stretch>
        </p:blipFill>
        <p:spPr bwMode="auto">
          <a:xfrm>
            <a:off x="2571736" y="3000372"/>
            <a:ext cx="407196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чем подвиг Зои Космодемьянской и Веры Волошиной?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0-tub-ru.yandex.net/i?id=414c7ac9668f94881a42ab0efce7254d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500306"/>
            <a:ext cx="228601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bs.twimg.com/media/CWh6NjJVAAAZDeQ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143116"/>
            <a:ext cx="250033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вы знаете </a:t>
            </a:r>
            <a:r>
              <a:rPr lang="ru-RU" dirty="0" err="1" smtClean="0"/>
              <a:t>Карбышеве</a:t>
            </a:r>
            <a:r>
              <a:rPr lang="ru-RU" dirty="0" smtClean="0"/>
              <a:t>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avatars.mds.yandex.net/get-pdb/1615223/c37b933e-26c6-477d-9127-1f9f2a639b54/s1200?webp=false"/>
          <p:cNvPicPr/>
          <p:nvPr/>
        </p:nvPicPr>
        <p:blipFill>
          <a:blip r:embed="rId2" cstate="print"/>
          <a:srcRect r="15525" b="3710"/>
          <a:stretch>
            <a:fillRect/>
          </a:stretch>
        </p:blipFill>
        <p:spPr bwMode="auto">
          <a:xfrm>
            <a:off x="3286116" y="1928802"/>
            <a:ext cx="2786082" cy="385765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Чем известна Людмила </a:t>
            </a:r>
            <a:r>
              <a:rPr lang="ru-RU" dirty="0" err="1" smtClean="0"/>
              <a:t>Павлюченко</a:t>
            </a:r>
            <a:r>
              <a:rPr lang="ru-RU" dirty="0" smtClean="0"/>
              <a:t>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vatars.mds.yandex.net/get-zen_doc/224467/pub_5cf952f334ace300afb32497_5cf95312e77f2e00b01cceba/scale_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000240"/>
            <a:ext cx="314327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Какое прозвище получил 46 гвардейский ночной бомбардировочный авиационный полк?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stihi.ru/pics/2018/05/18/9641.jpg"/>
          <p:cNvPicPr/>
          <p:nvPr/>
        </p:nvPicPr>
        <p:blipFill>
          <a:blip r:embed="rId2"/>
          <a:srcRect r="16340"/>
          <a:stretch>
            <a:fillRect/>
          </a:stretch>
        </p:blipFill>
        <p:spPr bwMode="auto">
          <a:xfrm>
            <a:off x="2071670" y="1928802"/>
            <a:ext cx="500066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8334416" cy="6152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3800" b="1" dirty="0" smtClean="0">
                <a:solidFill>
                  <a:srgbClr val="FF0000"/>
                </a:solidFill>
              </a:rPr>
              <a:t>Летчики</a:t>
            </a:r>
            <a:endParaRPr lang="ru-RU" sz="13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700" b="1" dirty="0" err="1" smtClean="0">
                <a:solidFill>
                  <a:srgbClr val="FF0000"/>
                </a:solidFill>
              </a:rPr>
              <a:t>Кожедуб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Трижды Герой Советского Союза, ни разу не был сбит. </a:t>
            </a:r>
            <a:br>
              <a:rPr lang="ru-RU" dirty="0" smtClean="0"/>
            </a:br>
            <a:r>
              <a:rPr lang="ru-RU" dirty="0" smtClean="0"/>
              <a:t>Первый по результативности летчик</a:t>
            </a:r>
            <a:endParaRPr lang="ru-RU" dirty="0"/>
          </a:p>
        </p:txBody>
      </p:sp>
      <p:pic>
        <p:nvPicPr>
          <p:cNvPr id="4" name="Содержимое 3" descr="https://24smi.org/public/media/resize/800x-/celebrity/2017/11/30/s2u9zgqr3ggm-ivan-kozhedub-v-molodosti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928934"/>
            <a:ext cx="257176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dirty="0" err="1" smtClean="0">
                <a:solidFill>
                  <a:srgbClr val="FF0000"/>
                </a:solidFill>
              </a:rPr>
              <a:t>Покрышкин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Первый трижды Герой  Советского Союза, второй летчик по результативности </a:t>
            </a:r>
            <a:endParaRPr lang="ru-RU" dirty="0"/>
          </a:p>
        </p:txBody>
      </p:sp>
      <p:pic>
        <p:nvPicPr>
          <p:cNvPr id="4" name="Содержимое 3" descr="http://sevmuseum.ru/wp-content/uploads/2018/07/%D0%90%D0%A4__10501-%D0%9F%D0%BE%D0%BA%D1%80%D1%8B%D1%88%D0%BA%D0%B8%D0%BD-%D0%90-692x102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643182"/>
            <a:ext cx="235745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 err="1" smtClean="0">
                <a:solidFill>
                  <a:srgbClr val="FF0000"/>
                </a:solidFill>
              </a:rPr>
              <a:t>Маресьев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Прототип летчика </a:t>
            </a:r>
            <a:r>
              <a:rPr lang="ru-RU" dirty="0" err="1" smtClean="0"/>
              <a:t>Мересьева</a:t>
            </a:r>
            <a:r>
              <a:rPr lang="ru-RU" dirty="0" smtClean="0"/>
              <a:t> в повести Бориса Полевого.  Ампутация ступней</a:t>
            </a:r>
            <a:endParaRPr lang="ru-RU" dirty="0"/>
          </a:p>
        </p:txBody>
      </p:sp>
      <p:pic>
        <p:nvPicPr>
          <p:cNvPr id="4" name="Рисунок 3" descr="https://im0-tub-ru.yandex.net/i?id=7b66f84f4d456c0ee10a54d33f43ef3f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928934"/>
            <a:ext cx="285752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Гастелло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Направил свой горящий самолет в скопление бензоцистерн и автомашин противника </a:t>
            </a:r>
            <a:endParaRPr lang="ru-RU" dirty="0"/>
          </a:p>
        </p:txBody>
      </p:sp>
      <p:pic>
        <p:nvPicPr>
          <p:cNvPr id="4" name="Рисунок 3" descr="https://yandex.ru/images/_crpd/1O3zLa316/c041a2p76a0/1pHT6PaIOKWwlSWo1u-hCjRxxD4C1-DUBh1EQ8lAGdyKOb9Wg8SQfTw37Hh5vTpxlHvSb5mm7vddVNAOfrn1sZKS03ojmGx28BF0bkBvM8p25dMrF4Y2lsfcQMOIRg5Zw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714620"/>
            <a:ext cx="264320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0000"/>
                </a:solidFill>
              </a:rPr>
              <a:t>Талалихин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Впервые совершил ночной таран </a:t>
            </a:r>
            <a:endParaRPr lang="ru-RU" dirty="0"/>
          </a:p>
        </p:txBody>
      </p:sp>
      <p:pic>
        <p:nvPicPr>
          <p:cNvPr id="4" name="Содержимое 3" descr="https://im0-tub-ru.yandex.net/i?id=4041cb6ba7c5f4e94ecdb303977cd246-l&amp;n=1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500174"/>
            <a:ext cx="335758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344</Words>
  <PresentationFormat>Экран (4:3)</PresentationFormat>
  <Paragraphs>71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  Кожедуб Трижды Герой Советского Союза, ни разу не был сбит.  Первый по результативности летчик</vt:lpstr>
      <vt:lpstr> Покрышкин  Первый трижды Герой  Советского Союза, второй летчик по результативности </vt:lpstr>
      <vt:lpstr>  Маресьев  Прототип летчика Мересьева в повести Бориса Полевого.  Ампутация ступней</vt:lpstr>
      <vt:lpstr>Гастелло</vt:lpstr>
      <vt:lpstr>Талалихин  Впервые совершил ночной таран </vt:lpstr>
      <vt:lpstr>Сафонов</vt:lpstr>
      <vt:lpstr>Девятаев </vt:lpstr>
      <vt:lpstr>Гризодубова  </vt:lpstr>
      <vt:lpstr>Кто впервые совершил ночной таран? Талалихин, Кожедуб, Покрышкин?</vt:lpstr>
      <vt:lpstr>Кто совершил огненный таран? Кожедуб, Маресьев, Гастелло? </vt:lpstr>
      <vt:lpstr>Кто является первым по результативности летчиком? Покрышкин, Кожедуб, Талалихин?  </vt:lpstr>
      <vt:lpstr>Кто первый трижды герой Советского союза? Покрышкин, Кожедуб, Талалихин?  </vt:lpstr>
      <vt:lpstr>Чем известен Маресьев? </vt:lpstr>
      <vt:lpstr>Зайцев </vt:lpstr>
      <vt:lpstr>Матросов</vt:lpstr>
      <vt:lpstr>Талалаев</vt:lpstr>
      <vt:lpstr>Маринеско  </vt:lpstr>
      <vt:lpstr>Кто совершил большое количество подвигов? Матросов, Талалаев, Маринеско?</vt:lpstr>
      <vt:lpstr>Кто закрыл амбразуру вражеского дзота? Матросов, Талалаев, Маринеско?</vt:lpstr>
      <vt:lpstr>Кто результативный снайпер? Матросов, Талалаев, Маринеско?</vt:lpstr>
      <vt:lpstr>Зоя Космодемьянская </vt:lpstr>
      <vt:lpstr>Вера Волошина </vt:lpstr>
      <vt:lpstr>Муса Джалиль</vt:lpstr>
      <vt:lpstr>Карбышев </vt:lpstr>
      <vt:lpstr>Кузнецов</vt:lpstr>
      <vt:lpstr>Людмила Павличенко</vt:lpstr>
      <vt:lpstr>Зорге </vt:lpstr>
      <vt:lpstr>Ночные ведьмы </vt:lpstr>
      <vt:lpstr>В чем подвиг Зои Космодемьянской и Веры Волошиной? </vt:lpstr>
      <vt:lpstr>Что вы знаете Карбышеве? </vt:lpstr>
      <vt:lpstr>Чем известна Людмила Павлюченко? </vt:lpstr>
      <vt:lpstr>Какое прозвище получил 46 гвардейский ночной бомбардировочный авиационный полк?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Летчики</dc:title>
  <dc:creator>USER</dc:creator>
  <cp:lastModifiedBy>USER</cp:lastModifiedBy>
  <cp:revision>12</cp:revision>
  <dcterms:created xsi:type="dcterms:W3CDTF">2020-08-31T19:16:07Z</dcterms:created>
  <dcterms:modified xsi:type="dcterms:W3CDTF">2021-04-29T16:20:48Z</dcterms:modified>
</cp:coreProperties>
</file>