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9" r:id="rId3"/>
    <p:sldId id="268" r:id="rId4"/>
    <p:sldId id="259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3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F2D0B-8DE1-4D5A-A341-CD138A988210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DF5A6-71F3-4247-9719-536EB3FD0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23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692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65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3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35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456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67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5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35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26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32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526FF-89AC-4807-AB29-E8AD1911550F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834ED-63D2-45E5-8FAD-C88E70F2D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32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8052" y="949715"/>
            <a:ext cx="7772400" cy="225968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за огненная душа, что за могучий дух, </a:t>
            </a:r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за исполинская натура у этого Мцыри! </a:t>
            </a:r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В.Г. Белинский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48" y="4762500"/>
            <a:ext cx="8136904" cy="138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21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60648"/>
            <a:ext cx="6224736" cy="5378152"/>
          </a:xfrm>
        </p:spPr>
        <p:txBody>
          <a:bodyPr/>
          <a:lstStyle/>
          <a:p>
            <a:endParaRPr lang="ru-RU" sz="4000" b="1" dirty="0" smtClean="0"/>
          </a:p>
          <a:p>
            <a:r>
              <a:rPr lang="ru-RU" sz="4000" b="1" dirty="0" smtClean="0"/>
              <a:t>ОБРАЗ МЦЫРИ</a:t>
            </a:r>
          </a:p>
          <a:p>
            <a:r>
              <a:rPr lang="ru-RU" dirty="0" smtClean="0"/>
              <a:t>( по поэме </a:t>
            </a:r>
            <a:r>
              <a:rPr lang="ru-RU" dirty="0" err="1" smtClean="0"/>
              <a:t>М.Ю.Лермонтова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96675"/>
            <a:ext cx="8136904" cy="13815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2728231"/>
            <a:ext cx="4572000" cy="3161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35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18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4056" y="1052736"/>
            <a:ext cx="7772400" cy="2259682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6296744" cy="4586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96675"/>
            <a:ext cx="8136904" cy="13815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1412777"/>
            <a:ext cx="4950296" cy="2472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15000"/>
              </a:lnSpc>
              <a:spcAft>
                <a:spcPts val="10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навыки анализа текста, характеристики героев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выявить способы раскрытия образа главного героя поэмы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творчеству М.Ю. Лермонтова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3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525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472" y="18573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Мцыри </a:t>
            </a:r>
          </a:p>
          <a:p>
            <a:pPr algn="ctr"/>
            <a:r>
              <a:rPr lang="ru-RU" sz="28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(в переводе с грузинского)</a:t>
            </a:r>
            <a:endParaRPr lang="ru-RU" sz="2800" kern="10" dirty="0">
              <a:ln w="9525">
                <a:noFill/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000372"/>
            <a:ext cx="5429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rgbClr val="CC3300"/>
                </a:solidFill>
              </a:rPr>
              <a:t>неслужащий</a:t>
            </a:r>
            <a:r>
              <a:rPr lang="ru-RU" sz="3200" b="1" i="1" dirty="0" smtClean="0">
                <a:solidFill>
                  <a:srgbClr val="CC3300"/>
                </a:solidFill>
              </a:rPr>
              <a:t> монах, послушник, </a:t>
            </a:r>
          </a:p>
          <a:p>
            <a:r>
              <a:rPr lang="ru-RU" sz="3200" b="1" i="1" dirty="0" smtClean="0">
                <a:solidFill>
                  <a:srgbClr val="CC3300"/>
                </a:solidFill>
              </a:rPr>
              <a:t>пришелец, </a:t>
            </a:r>
          </a:p>
          <a:p>
            <a:r>
              <a:rPr lang="ru-RU" sz="3200" b="1" i="1" dirty="0" smtClean="0">
                <a:solidFill>
                  <a:srgbClr val="CC3300"/>
                </a:solidFill>
              </a:rPr>
              <a:t>чужеземец, чужак</a:t>
            </a:r>
            <a:endParaRPr lang="ru-RU" sz="3200" b="1" i="1" dirty="0">
              <a:solidFill>
                <a:srgbClr val="CC3300"/>
              </a:solidFill>
            </a:endParaRPr>
          </a:p>
        </p:txBody>
      </p:sp>
      <p:pic>
        <p:nvPicPr>
          <p:cNvPr id="9" name="Picture 7" descr="Konstantinov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33352" y="1928802"/>
            <a:ext cx="2680439" cy="3286148"/>
          </a:xfrm>
          <a:prstGeom prst="rect">
            <a:avLst/>
          </a:prstGeom>
          <a:noFill/>
          <a:ln/>
        </p:spPr>
      </p:pic>
      <p:sp>
        <p:nvSpPr>
          <p:cNvPr id="10" name="Прямоугольник 9"/>
          <p:cNvSpPr/>
          <p:nvPr/>
        </p:nvSpPr>
        <p:spPr>
          <a:xfrm>
            <a:off x="4000496" y="5715016"/>
            <a:ext cx="492922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На рукописи поэмы рукой Лермонтова поставлена дата её завершения: </a:t>
            </a:r>
          </a:p>
          <a:p>
            <a:pPr>
              <a:buNone/>
            </a:pPr>
            <a:r>
              <a:rPr lang="ru-RU" dirty="0" smtClean="0"/>
              <a:t>       «1839 года. Августа 5».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77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525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2285992"/>
            <a:ext cx="2714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Прообразом описанного в поэме монастыря стал монастырь Джвари, стоящей на горе напротив Свети </a:t>
            </a:r>
            <a:r>
              <a:rPr lang="ru-RU" sz="2400" dirty="0" err="1" smtClean="0"/>
              <a:t>Цховели</a:t>
            </a:r>
            <a:r>
              <a:rPr lang="ru-RU" sz="2400" dirty="0" smtClean="0"/>
              <a:t>, на другой стороне реки.</a:t>
            </a:r>
            <a:endParaRPr lang="ru-RU" sz="2400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83662" y="6215083"/>
            <a:ext cx="8960338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Джвари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(Крестовый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монастырь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), воспетый поэтом М. Ю. Лермонтовым...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5" name="Рисунок 4" descr="i_0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1571612"/>
            <a:ext cx="5600700" cy="4524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785926"/>
            <a:ext cx="3286148" cy="40318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/>
              <a:t>«Там, где </a:t>
            </a:r>
            <a:r>
              <a:rPr lang="ru-RU" sz="3200" dirty="0" err="1" smtClean="0"/>
              <a:t>сливаяся</a:t>
            </a:r>
            <a:r>
              <a:rPr lang="ru-RU" sz="3200" dirty="0" smtClean="0"/>
              <a:t> шумят, </a:t>
            </a:r>
            <a:br>
              <a:rPr lang="ru-RU" sz="3200" dirty="0" smtClean="0"/>
            </a:br>
            <a:r>
              <a:rPr lang="ru-RU" sz="3200" dirty="0" smtClean="0"/>
              <a:t>Обнявшись будто две сестры </a:t>
            </a:r>
            <a:br>
              <a:rPr lang="ru-RU" sz="3200" dirty="0" smtClean="0"/>
            </a:br>
            <a:r>
              <a:rPr lang="ru-RU" sz="3200" dirty="0" smtClean="0"/>
              <a:t>Струи </a:t>
            </a:r>
            <a:r>
              <a:rPr lang="ru-RU" sz="3200" dirty="0" err="1" smtClean="0"/>
              <a:t>Арагвы</a:t>
            </a:r>
            <a:r>
              <a:rPr lang="ru-RU" sz="3200" dirty="0" smtClean="0"/>
              <a:t> и Куры </a:t>
            </a:r>
            <a:br>
              <a:rPr lang="ru-RU" sz="3200" dirty="0" smtClean="0"/>
            </a:br>
            <a:r>
              <a:rPr lang="ru-RU" sz="3200" dirty="0" smtClean="0"/>
              <a:t>Был монастырь...»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1927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108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Impact</vt:lpstr>
      <vt:lpstr>Symbol</vt:lpstr>
      <vt:lpstr>Times New Roman</vt:lpstr>
      <vt:lpstr>Тема Office</vt:lpstr>
      <vt:lpstr> …что за огненная душа, что за могучий дух,  что за исполинская натура у этого Мцыри!  В.Г. Белинский  </vt:lpstr>
      <vt:lpstr> 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поэмы  М.Ю. Лермонтова «Мцыри»,  её тема и идея.</dc:title>
  <dc:creator>АДМИН;Людмила</dc:creator>
  <cp:lastModifiedBy>Admin</cp:lastModifiedBy>
  <cp:revision>8</cp:revision>
  <dcterms:created xsi:type="dcterms:W3CDTF">2015-10-11T09:49:00Z</dcterms:created>
  <dcterms:modified xsi:type="dcterms:W3CDTF">2017-11-19T11:35:43Z</dcterms:modified>
</cp:coreProperties>
</file>