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2" r:id="rId3"/>
    <p:sldId id="257" r:id="rId4"/>
    <p:sldId id="259" r:id="rId5"/>
    <p:sldId id="264" r:id="rId6"/>
    <p:sldId id="266" r:id="rId7"/>
    <p:sldId id="263" r:id="rId8"/>
    <p:sldId id="267" r:id="rId9"/>
    <p:sldId id="278" r:id="rId10"/>
    <p:sldId id="268" r:id="rId11"/>
    <p:sldId id="269" r:id="rId12"/>
    <p:sldId id="270" r:id="rId13"/>
    <p:sldId id="27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>
        <p:scale>
          <a:sx n="60" d="100"/>
          <a:sy n="60" d="100"/>
        </p:scale>
        <p:origin x="-858" y="-3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7111D894-D6C1-4158-A8DC-46818B9FD0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7B786-9F02-48B0-A743-BC918CB32B4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81D1-3AE4-4889-9FA4-23C90E63B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44255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7B786-9F02-48B0-A743-BC918CB32B4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81D1-3AE4-4889-9FA4-23C90E63B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45983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7B786-9F02-48B0-A743-BC918CB32B4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81D1-3AE4-4889-9FA4-23C90E63B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56933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7B786-9F02-48B0-A743-BC918CB32B4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81D1-3AE4-4889-9FA4-23C90E63B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617144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7B786-9F02-48B0-A743-BC918CB32B4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81D1-3AE4-4889-9FA4-23C90E63B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388030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7B786-9F02-48B0-A743-BC918CB32B4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81D1-3AE4-4889-9FA4-23C90E63B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27190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7B786-9F02-48B0-A743-BC918CB32B4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81D1-3AE4-4889-9FA4-23C90E63B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469737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7B786-9F02-48B0-A743-BC918CB32B4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81D1-3AE4-4889-9FA4-23C90E63B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812658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7B786-9F02-48B0-A743-BC918CB32B4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81D1-3AE4-4889-9FA4-23C90E63B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57280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7B786-9F02-48B0-A743-BC918CB32B4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81D1-3AE4-4889-9FA4-23C90E63B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987184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7B786-9F02-48B0-A743-BC918CB32B4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981D1-3AE4-4889-9FA4-23C90E63B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6490313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1662415-7A28-4D2A-A5C4-851D607BD37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7B786-9F02-48B0-A743-BC918CB32B48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981D1-3AE4-4889-9FA4-23C90E63B8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0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8489" y="1668274"/>
            <a:ext cx="10363200" cy="2387600"/>
          </a:xfrm>
        </p:spPr>
        <p:txBody>
          <a:bodyPr>
            <a:normAutofit fontScale="90000"/>
          </a:bodyPr>
          <a:lstStyle/>
          <a:p>
            <a:r>
              <a:rPr lang="ru-RU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в робототехнику</a:t>
            </a:r>
            <a:endParaRPr lang="ru-RU" sz="9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63" b="100000" l="10000" r="99844">
                        <a14:foregroundMark x1="77083" y1="4537" x2="74896" y2="13704"/>
                        <a14:foregroundMark x1="74740" y1="15000" x2="75729" y2="23611"/>
                        <a14:foregroundMark x1="75156" y1="23611" x2="69583" y2="33519"/>
                        <a14:foregroundMark x1="69740" y1="33981" x2="69740" y2="38796"/>
                        <a14:foregroundMark x1="69583" y1="39815" x2="64323" y2="39815"/>
                        <a14:foregroundMark x1="64323" y1="39815" x2="61875" y2="31389"/>
                        <a14:foregroundMark x1="61875" y1="31389" x2="52396" y2="33981"/>
                        <a14:foregroundMark x1="53854" y1="34259" x2="55208" y2="46574"/>
                        <a14:foregroundMark x1="55365" y1="47500" x2="66094" y2="48519"/>
                        <a14:foregroundMark x1="66094" y1="48981" x2="73125" y2="48981"/>
                        <a14:foregroundMark x1="73385" y1="47500" x2="74740" y2="42500"/>
                        <a14:foregroundMark x1="74740" y1="42500" x2="73958" y2="67315"/>
                        <a14:foregroundMark x1="73698" y1="69259" x2="68229" y2="79630"/>
                        <a14:foregroundMark x1="68229" y1="79630" x2="67031" y2="90741"/>
                        <a14:foregroundMark x1="66771" y1="92130" x2="66615" y2="95278"/>
                        <a14:foregroundMark x1="66615" y1="95278" x2="94688" y2="98426"/>
                        <a14:foregroundMark x1="94583" y1="98426" x2="92813" y2="4537"/>
                        <a14:foregroundMark x1="77500" y1="4352" x2="92656" y2="4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5609" y="3012009"/>
            <a:ext cx="5337792" cy="30025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25609" y="6014517"/>
            <a:ext cx="5659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Составил: учитель МБОУ «Давыдовская СОШ с УИОП»</a:t>
            </a:r>
          </a:p>
          <a:p>
            <a:r>
              <a:rPr lang="ru-RU" b="1" dirty="0" smtClean="0"/>
              <a:t>Червякова Александра </a:t>
            </a:r>
            <a:r>
              <a:rPr lang="ru-RU" b="1" dirty="0"/>
              <a:t>А</a:t>
            </a:r>
            <a:r>
              <a:rPr lang="ru-RU" b="1" dirty="0" smtClean="0"/>
              <a:t>лексеевна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270817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532" y="564127"/>
            <a:ext cx="7927264" cy="5727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" b="100000" l="10000" r="99844">
                        <a14:foregroundMark x1="77083" y1="4537" x2="74896" y2="13704"/>
                        <a14:foregroundMark x1="74740" y1="15000" x2="75729" y2="23611"/>
                        <a14:foregroundMark x1="75156" y1="23611" x2="69583" y2="33519"/>
                        <a14:foregroundMark x1="69740" y1="33981" x2="69740" y2="38796"/>
                        <a14:foregroundMark x1="69583" y1="39815" x2="64323" y2="39815"/>
                        <a14:foregroundMark x1="64323" y1="39815" x2="61875" y2="31389"/>
                        <a14:foregroundMark x1="61875" y1="31389" x2="52396" y2="33981"/>
                        <a14:foregroundMark x1="53854" y1="34259" x2="55208" y2="46574"/>
                        <a14:foregroundMark x1="55365" y1="47500" x2="66094" y2="48519"/>
                        <a14:foregroundMark x1="66094" y1="48981" x2="73125" y2="48981"/>
                        <a14:foregroundMark x1="73385" y1="47500" x2="74740" y2="42500"/>
                        <a14:foregroundMark x1="74740" y1="42500" x2="73958" y2="67315"/>
                        <a14:foregroundMark x1="73698" y1="69259" x2="68229" y2="79630"/>
                        <a14:foregroundMark x1="68229" y1="79630" x2="67031" y2="90741"/>
                        <a14:foregroundMark x1="66771" y1="92130" x2="66615" y2="95278"/>
                        <a14:foregroundMark x1="66615" y1="95278" x2="94688" y2="98426"/>
                        <a14:foregroundMark x1="94583" y1="98426" x2="92813" y2="4537"/>
                        <a14:foregroundMark x1="77500" y1="4352" x2="92656" y2="4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613" y="2239499"/>
            <a:ext cx="5337792" cy="300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22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309563"/>
            <a:ext cx="6905625" cy="6238875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04198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513" y="319088"/>
            <a:ext cx="6276975" cy="6219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63" b="100000" l="10000" r="99844">
                        <a14:foregroundMark x1="77083" y1="4537" x2="74896" y2="13704"/>
                        <a14:foregroundMark x1="74740" y1="15000" x2="75729" y2="23611"/>
                        <a14:foregroundMark x1="75156" y1="23611" x2="69583" y2="33519"/>
                        <a14:foregroundMark x1="69740" y1="33981" x2="69740" y2="38796"/>
                        <a14:foregroundMark x1="69583" y1="39815" x2="64323" y2="39815"/>
                        <a14:foregroundMark x1="64323" y1="39815" x2="61875" y2="31389"/>
                        <a14:foregroundMark x1="61875" y1="31389" x2="52396" y2="33981"/>
                        <a14:foregroundMark x1="53854" y1="34259" x2="55208" y2="46574"/>
                        <a14:foregroundMark x1="55365" y1="47500" x2="66094" y2="48519"/>
                        <a14:foregroundMark x1="66094" y1="48981" x2="73125" y2="48981"/>
                        <a14:foregroundMark x1="73385" y1="47500" x2="74740" y2="42500"/>
                        <a14:foregroundMark x1="74740" y1="42500" x2="73958" y2="67315"/>
                        <a14:foregroundMark x1="73698" y1="69259" x2="68229" y2="79630"/>
                        <a14:foregroundMark x1="68229" y1="79630" x2="67031" y2="90741"/>
                        <a14:foregroundMark x1="66771" y1="92130" x2="66615" y2="95278"/>
                        <a14:foregroundMark x1="66615" y1="95278" x2="94688" y2="98426"/>
                        <a14:foregroundMark x1="94583" y1="98426" x2="92813" y2="4537"/>
                        <a14:foregroundMark x1="77500" y1="4352" x2="92656" y2="45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592" y="3429000"/>
            <a:ext cx="5337792" cy="300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25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0787" y="2664372"/>
            <a:ext cx="9436423" cy="10464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200" b="1" cap="all" spc="0" dirty="0" smtClean="0">
                <a:ln w="0"/>
                <a:solidFill>
                  <a:srgbClr val="800000"/>
                </a:soli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</a:t>
            </a:r>
            <a:endParaRPr lang="ru-RU" sz="6200" b="1" cap="all" spc="0" dirty="0">
              <a:ln w="0"/>
              <a:solidFill>
                <a:srgbClr val="80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461230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2076" y="61031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</a:t>
            </a: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робототехника?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2843" y="2236930"/>
            <a:ext cx="7050441" cy="2689793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Робототехника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прикладная наука, занимающаяся разработкой   автоматизированных  технических систем.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Термин «робот»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появился в 1920 году , ввёл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обиход чешский писатель 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Карел Чапек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834" y="1781503"/>
            <a:ext cx="4067503" cy="496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111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6239" y="0"/>
            <a:ext cx="10515600" cy="1325563"/>
          </a:xfrm>
        </p:spPr>
        <p:txBody>
          <a:bodyPr/>
          <a:lstStyle/>
          <a:p>
            <a:r>
              <a:rPr lang="ru-RU" b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gnolia Script" pitchFamily="2" charset="-52"/>
              </a:rPr>
              <a:t>Основные виды  РОБОТОВ: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gnolia Script" pitchFamily="2" charset="-52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7598" y="1209934"/>
            <a:ext cx="10515600" cy="4351338"/>
          </a:xfrm>
        </p:spPr>
        <p:txBody>
          <a:bodyPr>
            <a:normAutofit/>
          </a:bodyPr>
          <a:lstStyle/>
          <a:p>
            <a:pPr fontAlgn="base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Стационарные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роботы манипуляторы)</a:t>
            </a:r>
          </a:p>
          <a:p>
            <a:pPr fontAlgn="base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Мобильные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(колёсные, гусеничные, шагающие, ползающие, летающие, плавающие)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9504" y="0"/>
            <a:ext cx="4577449" cy="30509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3D6062"/>
              </a:clrFrom>
              <a:clrTo>
                <a:srgbClr val="3D6062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8889" l="4531" r="90000">
                        <a14:foregroundMark x1="31953" y1="27639" x2="34531" y2="43333"/>
                        <a14:foregroundMark x1="34219" y1="43889" x2="18750" y2="54583"/>
                        <a14:foregroundMark x1="18750" y1="54583" x2="18750" y2="74722"/>
                        <a14:foregroundMark x1="18750" y1="82083" x2="21875" y2="97778"/>
                        <a14:foregroundMark x1="23125" y1="95556" x2="78672" y2="94444"/>
                        <a14:foregroundMark x1="78047" y1="93333" x2="85938" y2="51250"/>
                        <a14:foregroundMark x1="85938" y1="51250" x2="55313" y2="15833"/>
                        <a14:foregroundMark x1="55000" y1="15833" x2="31953" y2="29306"/>
                      </a14:backgroundRemoval>
                    </a14:imgEffect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68" y="3857985"/>
            <a:ext cx="4997030" cy="28108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096" y="3385603"/>
            <a:ext cx="4924816" cy="3283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79174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1765" y="220718"/>
            <a:ext cx="6258911" cy="811924"/>
          </a:xfrm>
        </p:spPr>
        <p:txBody>
          <a:bodyPr>
            <a:normAutofit/>
          </a:bodyPr>
          <a:lstStyle/>
          <a:p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Промышленные роботы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1" descr="File:KUKA Industrial Robot Writer.jpg"/>
          <p:cNvPicPr>
            <a:picLocks noChangeAspect="1"/>
            <a:extLst>
              <a:ext uri="smNativeData">
                <sm:smNativeData xmlns="" xmlns:lc="http://schemas.openxmlformats.org/drawingml/2006/lockedCanvas" xmlns:sm="smNativeData" val="SMDATA_14_AAAAABMAAAAlAAAAEQAAAC0AAAAAkAAAAEgAAACQAAAASAAAAAAAAAAAAAAAAAAAAAEAAABQAAAAAAAAAAAA4D8AAAAAAADgPwAAAAAAAOA/AAAAAAAA4D8AAAAAAADgPwAAAAAAAOA/AAAAAAAA4D8AAAAAAADgPwAAAAAAAOA/AAAAAAAA4D8CAAAAjAAAAAAAAAAAAAAAM5lmDABmZggAAAAAAAAAAAAAAAAAAAAAAAAAAAAAAAAAAAAAZAAAAAEAAABAAAAAAAAAAAAAAAAAAAAAAAAAAAAAAAAAAAAAAAAAAAAAAAAAAAAAAAAAAAAAAAAAAAAAAAAAAAAAAAAAAAAAAAAAAAAAAAAAAAAAAAAAAAAAAAAAAAAAFAAAADwAAAAAAAAAAAAAAOrq6gkUAAAAAQAAABQAAAAUAAAAFAAAAAEAAAAAAAAAZAAAAGQAAAAAAAAAZAAAAGQAAAAVAAAAYAAAAAAAAAAAAAAADwAAACADAAAAAAAAAAAAAAEAAACgMgAAVgcAAKr4//8BAAAAf39/AAEAAABkAAAAAAAAABQAAABAHwAAAAAAACYAAAAAAAAAwOD//wAAAAAmAAAAZAAAABYAAABMAAAAAAAAAAAAAAAEAAAAAAAAAAEAAAAAmZkKAAAAACgAAAAoAAAAZAAAAGQAAAAAAAAAzMzMAAAAAABQAAAAUAAAAGQAAABkAAAAAAAAAAcAAAA4AAAAAAAAAAAAAAAAAAAA////AAAAAAAAAAAAAAAAAAAAAAAAAAAAAAAAAAAAAABkAAAAZAAAAAAAAAAjAAAABAAAAGQAAAAXAAAAFAAAAAAAAAAAAAAA/38AAP9/AAAAAAAACQAAAAQAAAD6////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lRgAAIkVAABGMgAAzSgAABAAAAA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454218" y="1268879"/>
            <a:ext cx="5095243" cy="4737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0" descr="File:Arc-welding.jpg"/>
          <p:cNvPicPr>
            <a:picLocks noChangeAspect="1"/>
            <a:extLst>
              <a:ext uri="smNativeData">
                <sm:smNativeData xmlns="" xmlns:lc="http://schemas.openxmlformats.org/drawingml/2006/lockedCanvas" xmlns:sm="smNativeData" val="SMDATA_14_AAAAABMAAAAlAAAAEQAAAC0AAAAAkAAAAEgAAACQAAAASAAAAAAAAAAAAAAAAAAAAAEAAABQAAAAAAAAAAAA4D8AAAAAAADgPwAAAAAAAOA/AAAAAAAA4D8AAAAAAADgPwAAAAAAAOA/AAAAAAAA4D8AAAAAAADgPwAAAAAAAOA/AAAAAAAA4D8CAAAAjAAAAAAAAAAAAAAAM5lmDABmZggAAAAAAAAAAAAAAAAAAAAAAAAAAAAAAAAAAAAAZAAAAAEAAABAAAAAAAAAAAAAAAAAAAAAAAAAAAAAAAAAAAAAAAAAAAAAAAAAAAAAAAAAAAAAAAAAAAAAAAAAAAAAAAAAAAAAAAAAAAAAAAAAAAAAAAAAAAAAAAAAAAAAFAAAADwAAAAAAAAAAAAAAOrq6gkUAAAAAQAAABQAAAAUAAAAFAAAAAEAAAAAAAAAZAAAAGQAAAAAAAAAZAAAAGQAAAAVAAAAYAAAAAAAAAAAAAAADwAAACADAAAAAAAAAAAAAAEAAACgMgAAVgcAAKr4//8BAAAAf39/AAEAAABkAAAAAAAAABQAAABAHwAAAAAAACYAAAAAAAAAwOD//wAAAAAmAAAAZAAAABYAAABMAAAAAAAAAAAAAAAEAAAAAAAAAAEAAAAAmZk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Ox8AAJUJAACTNQAAlyUAABAAAAA="/>
              </a:ext>
            </a:extLst>
          </p:cNvPicPr>
          <p:nvPr/>
        </p:nvPicPr>
        <p:blipFill>
          <a:blip r:embed="rId3"/>
          <a:stretch>
            <a:fillRect/>
          </a:stretch>
        </p:blipFill>
        <p:spPr>
          <a:xfrm>
            <a:off x="6106556" y="1237347"/>
            <a:ext cx="4645527" cy="4882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6315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832" y="265161"/>
            <a:ext cx="5621259" cy="83842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Боевые (военные)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роботы</a:t>
            </a:r>
            <a:r>
              <a:rPr lang="ru-RU" dirty="0" smtClean="0">
                <a:cs typeface="Times New Roman" panose="02020603050405020304" pitchFamily="18" charset="0"/>
              </a:rPr>
              <a:t>.</a:t>
            </a:r>
            <a:endParaRPr lang="ru-RU" dirty="0">
              <a:cs typeface="Times New Roman" panose="02020603050405020304" pitchFamily="18" charset="0"/>
            </a:endParaRPr>
          </a:p>
        </p:txBody>
      </p:sp>
      <p:pic>
        <p:nvPicPr>
          <p:cNvPr id="5" name="Picture 6" descr="File:SWORDS robot.jpg"/>
          <p:cNvPicPr>
            <a:picLocks noChangeAspect="1"/>
            <a:extLst>
              <a:ext uri="smNativeData">
                <sm:smNativeData xmlns="" xmlns:lc="http://schemas.openxmlformats.org/drawingml/2006/lockedCanvas" xmlns:sm="smNativeData" val="SMDATA_14_AAAAABMAAAAlAAAAEQAAAC0AAAAAkAAAAEgAAACQAAAASAAAAAAAAAAAAAAAAAAAAAEAAABQAAAAAAAAAAAA4D8AAAAAAADgPwAAAAAAAOA/AAAAAAAA4D8AAAAAAADgPwAAAAAAAOA/AAAAAAAA4D8AAAAAAADgPwAAAAAAAOA/AAAAAAAA4D8CAAAAjAAAAAAAAAAAAAAAM5lmDABmZggAAAAAAAAAAAAAAAAAAAAAAAAAAAAAAAAAAAAAZAAAAAEAAABAAAAAAAAAAAAAAAAAAAAAAAAAAAAAAAAAAAAAAAAAAAAAAAAAAAAAAAAAAAAAAAAAAAAAAAAAAAAAAAAAAAAAAAAAAAAAAAAAAAAAAAAAAAAAAAAAAAAAFAAAADwAAAAAAAAAAAAAAOrq6gkUAAAAAQAAABQAAAAUAAAAFAAAAAEAAAAAAAAAZAAAAGQAAAAAAAAAZAAAAGQAAAAVAAAAYAAAAAAAAAAAAAAADwAAACADAAAAAAAAAAAAAAEAAACgMgAAVgcAAKr4//8BAAAAf39/AAEAAABkAAAAAAAAABQAAABAHwAAAAAAACYAAAAAAAAAwOD//wAAAAAmAAAAZAAAABYAAABMAAAAAAAAAAAAAAAEAAAAAAAAAAEAAAAAmZk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J/f38AAAAAA8zMzADAwP8Af39/AAAAAAAAAAAAAAAAAP///wAAAAAAIQAAABgAAAAUAAAAyB4AAAUKAAAXMgAAByYAABAAAAA="/>
              </a:ext>
            </a:extLst>
          </p:cNvPicPr>
          <p:nvPr/>
        </p:nvPicPr>
        <p:blipFill>
          <a:blip r:embed="rId2"/>
          <a:stretch>
            <a:fillRect/>
          </a:stretch>
        </p:blipFill>
        <p:spPr>
          <a:xfrm>
            <a:off x="1121306" y="1135118"/>
            <a:ext cx="4491225" cy="5139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s://im3-tub-ru.yandex.net/i?id=e5d15125789fa5c9d27fee41c9cf5a54&amp;n=33&amp;h=215&amp;w=31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441" y="397292"/>
            <a:ext cx="4064497" cy="2985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12millionov.com/wp-content/uploads/2014/02/robot-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441" y="3407755"/>
            <a:ext cx="4183199" cy="3040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84249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6688" y="1040523"/>
            <a:ext cx="4445836" cy="89774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Космическая </a:t>
            </a:r>
          </a:p>
          <a:p>
            <a:pPr marL="0" indent="0">
              <a:buNone/>
            </a:pPr>
            <a:r>
              <a:rPr lang="ru-RU" sz="4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робототехника</a:t>
            </a: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912" y="1040523"/>
            <a:ext cx="6039134" cy="42834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84" y="3182246"/>
            <a:ext cx="5117728" cy="3326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30423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6814" y="309508"/>
            <a:ext cx="8407236" cy="11251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Персональная робототехника</a:t>
            </a:r>
            <a:endParaRPr lang="ru-RU" sz="29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http://www.fabioruini.eu/blog/wp-content/uploads/2009/10/har1-706946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097" y="1135119"/>
            <a:ext cx="5136558" cy="4840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http://i.huffpost.com/gen/847535/images/o-SALAD-ROBOT-facebook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97" y="2695754"/>
            <a:ext cx="5801710" cy="32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72191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</a:t>
            </a:r>
            <a:r>
              <a:rPr lang="ru-RU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управления.</a:t>
            </a:r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996" y="1321128"/>
            <a:ext cx="7296807" cy="1746794"/>
          </a:xfrm>
        </p:spPr>
        <p:txBody>
          <a:bodyPr>
            <a:noAutofit/>
          </a:bodyPr>
          <a:lstStyle/>
          <a:p>
            <a:pPr algn="ctr" fontAlgn="base"/>
            <a:r>
              <a:rPr lang="ru-RU" sz="3600" dirty="0" smtClean="0"/>
              <a:t>1</a:t>
            </a:r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Управляемые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прямой связью</a:t>
            </a:r>
          </a:p>
          <a:p>
            <a:pPr algn="ctr" fontAlgn="base"/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fontAlgn="base">
              <a:buNone/>
            </a:pP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fontAlgn="base">
              <a:buNone/>
            </a:pP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fontAlgn="base">
              <a:buNone/>
            </a:pPr>
            <a:endParaRPr lang="ru-RU" sz="3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683" y="1876341"/>
            <a:ext cx="6615280" cy="15133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683" y="4508280"/>
            <a:ext cx="6760447" cy="1829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http://www.uni-altai.ru/uploads/posts/2013-02/1361349931_robot.jpg"/>
          <p:cNvPicPr>
            <a:picLocks noChangeAspect="1"/>
            <a:extLst>
              <a:ext uri="smNativeData">
                <sm:smNativeData xmlns="" xmlns:lc="http://schemas.openxmlformats.org/drawingml/2006/lockedCanvas" xmlns:sm="smNativeData" val="SMDATA_14_AAAAABMAAAAlAAAAEQAAAC0AAAAAkAAAAEgAAACQAAAASAAAAAAAAAAAAAAAAAAAAAEAAABQAAAAAAAAAAAA4D8AAAAAAADgPwAAAAAAAOA/AAAAAAAA4D8AAAAAAADgPwAAAAAAAOA/AAAAAAAA4D8AAAAAAADgPwAAAAAAAOA/AAAAAAAA4D8CAAAAjAAAAAAAAAAAAAAAD2/GDP///wgAAAAAAAAAAAAAAAAAAAAAAAAAAAAAAAAAAAAAZAAAAAEAAABAAAAAAAAAAAAAAAAAAAAAAAAAAAAAAAAAAAAAAAAAAAAAAAAAAAAAAAAAAAAAAAAAAAAAAAAAAAAAAAAAAAAAAAAAAAAAAAAAAAAAAAAAAAAAAAAAAAAAFAAAADwAAAAAAAAAAAAAAAAAAAAPAAAAAQAAACMAAAAjAAAAIwAAAB4AAAAAAAAAZAAAAGQAAAAAAAAAZAAAAGQAAAAVAAAAYAAAAAAAAAAAAAAADwAAACADAAAAAAAAAAAAAAEAAACgMgAAVgcAAKr4//8BAAAAf39/AAEAAABkAAAAAAAAABQAAABAHwAAAAAAACYAAAAAAAAAwOD//wAAAAAmAAAAZAAAABYAAABMAAAAAAAAAAAAAAAEAAAAAAAAAAEAAADb9fk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AAABQAAAAEAAAAAAAAAAAAAAAAAAAAAAAAAAAAAAAAAAAAAAAAAAAAAAAB/f38AAAAAA8zMzADAwP8Af39/AAAAAAAAAAAAAAAAAP///wAAAAAAIQAAABgAAAAUAAAAvxEAACILAABnJgAASScAABAAAAA="/>
              </a:ext>
            </a:extLst>
          </p:cNvPicPr>
          <p:nvPr/>
        </p:nvPicPr>
        <p:blipFill>
          <a:blip r:embed="rId4"/>
          <a:stretch>
            <a:fillRect/>
          </a:stretch>
        </p:blipFill>
        <p:spPr>
          <a:xfrm>
            <a:off x="8280584" y="1161271"/>
            <a:ext cx="3911416" cy="522722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583324" y="3573672"/>
            <a:ext cx="65426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188913">
              <a:buFont typeface="Arial" pitchFamily="34" charset="0"/>
              <a:buChar char="•"/>
            </a:pP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 с обратной связью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229726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7461" y="643313"/>
            <a:ext cx="72048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Искусственный интеллект</a:t>
            </a:r>
            <a:endParaRPr lang="ru-RU" sz="44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143" y="2697608"/>
            <a:ext cx="4603531" cy="3093573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sp>
        <p:nvSpPr>
          <p:cNvPr id="7" name="TextBox 6"/>
          <p:cNvSpPr txBox="1"/>
          <p:nvPr/>
        </p:nvSpPr>
        <p:spPr>
          <a:xfrm>
            <a:off x="977461" y="1445034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- Аппаратное и программное моделирование интеллектуальных видов человеческой деятельности</a:t>
            </a:r>
            <a:endParaRPr lang="ru-RU" sz="3200" b="1" dirty="0"/>
          </a:p>
        </p:txBody>
      </p:sp>
      <p:sp>
        <p:nvSpPr>
          <p:cNvPr id="8" name="AutoShape 4" descr="https://1neof.ru/wp-content/uploads/2017/01/etika-robototehnik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208" y="3320382"/>
            <a:ext cx="5737146" cy="32263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11411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393</TotalTime>
  <Words>113</Words>
  <Application>Microsoft Office PowerPoint</Application>
  <PresentationFormat>Произвольный</PresentationFormat>
  <Paragraphs>24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Тема2</vt:lpstr>
      <vt:lpstr>Введение в робототехнику</vt:lpstr>
      <vt:lpstr>Что такое робототехника?</vt:lpstr>
      <vt:lpstr>Основные виды  РОБОТОВ:</vt:lpstr>
      <vt:lpstr>Промышленные роботы</vt:lpstr>
      <vt:lpstr>Презентация PowerPoint</vt:lpstr>
      <vt:lpstr>Презентация PowerPoint</vt:lpstr>
      <vt:lpstr>Презентация PowerPoint</vt:lpstr>
      <vt:lpstr>Принципы управления.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Роботы</dc:title>
  <dc:creator>Тухватчина Наталья М</dc:creator>
  <cp:lastModifiedBy>socped</cp:lastModifiedBy>
  <cp:revision>26</cp:revision>
  <dcterms:created xsi:type="dcterms:W3CDTF">2016-10-06T06:31:05Z</dcterms:created>
  <dcterms:modified xsi:type="dcterms:W3CDTF">2022-03-09T09:55:21Z</dcterms:modified>
</cp:coreProperties>
</file>