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73" r:id="rId5"/>
    <p:sldId id="261" r:id="rId6"/>
    <p:sldId id="262" r:id="rId7"/>
    <p:sldId id="263" r:id="rId8"/>
    <p:sldId id="264" r:id="rId9"/>
    <p:sldId id="27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1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04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5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085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1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498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40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466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371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996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45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3B447-D336-413E-9E28-12CBF0C22223}" type="datetimeFigureOut">
              <a:rPr lang="ru-RU" smtClean="0"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F5BDE-C511-4309-9C3D-E46FDE6BB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36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r>
              <a:rPr lang="ru-RU" sz="1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1945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ПОБЕДА</a:t>
            </a:r>
            <a:endParaRPr lang="ru-RU" sz="15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01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Продвинувшись на глубину 600-800 км., Красная Армия освободила Северо- Восточный Китай, Северную Корею.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97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i.pinimg.com/originals/bd/e0/d9/bde0d906c5f3f8fde4317831c4809b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39" y="0"/>
            <a:ext cx="9156539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648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 этому времени в ожесточенных морских сражениях, на суше и в воздухе японские войска, находившиеся за пределами Китая и собственно Японии были разбиты вооруженными силами США.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сентября 1945 года подписанием «Дата о капитуляции Японии» завершилась война Великая Отечественная и Вторая мировая.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98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victory.rusarchives.ru/sites/default/files/495_1402743563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5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180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ДОРОГОЙ ЦЕНОЙ ДОСТАЛАСЬ ПОБЕДА…</a:t>
            </a:r>
            <a:b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ВЕЛИКАЯ ОТЕЧЕСТВЕННАЯ ВОЙНА НАШЕГО НАРОДА ПРОТИВ НЕМЕЦКО – ФАШИСТСКИХ ЗАХВАТЧИКОВ ДЛИЛАСЬ 1418 ДНЕЙ И НОЧЕЙ. 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РЕЗУЛЬТАТЕ ФАШИСТСКОГО НАШЕСТВИЯ НАША СТРАНА ПОТЕРЯЛА ОКОЛО 26,6 МЛН. ЧЕЛОВЕК УБИТЫМИ, ОКОЛО 30% НАЦИОНАЛЬНОГО БОГАТСТВА.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БОЛЕЕ 1 МЛН. НАШИХ ВОИНОВ ПОГИБЛИ, ОСВОБОЖДАЯ НАРОДЫ ЕВРОПЫ И АЗИИ ОТ ОККУПАНТОВ.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29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2885411/18e43cad-bdd8-4487-be07-bd879fa302b0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569" y="1"/>
            <a:ext cx="923656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13690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187011.selcdn.ru/thumbnails/photos/r/r/i/rri540436f2d17e1_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" y="1"/>
            <a:ext cx="91381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6092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024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 descr="https://avatars.mds.yandex.net/get-pdb/964669/b40d5283-9bb3-4f36-a2c2-42dc97f535e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584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avatars.mds.yandex.net/get-pdb/2474062/ffcf756e-47c7-4f45-8f72-e192366acd0d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392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январе 1945 года Красная Армия перешла в наступление по всему фронту. Война против Германии и ее союзников в Европе вступила в завершающий этап.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 середине апреля 1945 года были освобождены почти вся Польша, Венгрия, восточная часть Чехословакии и Австрии с ее столицей Веной.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Предстояла последняя решающая битва – за Берлин.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46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avatars.mds.yandex.net/get-pdb/1927089/a78750a2-c571-48e9-b7f5-a58b9077b3d0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4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478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avatars.mds.yandex.net/get-pdb/2303023/71067f0b-056d-4e8b-b7c6-1626f0fb409a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4749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get-pdb/1650938/a66c1289-4790-44b3-8aa7-f83aae652a93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2995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avatars.mds.yandex.net/get-pdb/1863838/d5ce230a-207b-4058-952b-4e4324c50b8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584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avatars.mds.yandex.net/get-zen_doc/1677529/pub_5df222aec7e50c90be0bd334_5df223d95d6c4b00af8618ae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000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avatars.mds.yandex.net/get-pdb/1778306/ad0b6696-8c0d-437d-9c5c-cbdaa019f5e8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743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2" y="116632"/>
            <a:ext cx="915034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315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25 апреля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войска </a:t>
            </a: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оветских фронтов соединились в районе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Постдама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и окружили Берлин. 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30 апр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еля над рейхстагом взметнулось Красное знамя Победы.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районе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Торгау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 Эльбе встретились советские и американские войска.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Остатки гитлеровских армий в Северной и Южной Германии были рассечены и изолированы. 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мая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фашистский гарнизон Берлина капитулировал.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 мая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Карсхорсте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подписан «Акт о военной капитуляции» Германии.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мая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советские войска освободили восставшую против оккупантов Прагу – столицу Чехословакии.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Война в Европе закончилась. 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446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militera.org/files/o30/506/i-01_ivov6-05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1" y="0"/>
            <a:ext cx="9147214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101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Выполняя союзнические обязательства СССР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августа 1945 года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вступил в войну против милитаристской Японии.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Совместными ударами советских войск и Монгольской народно- революционной армии японская армия к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 августа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была разгромлена.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48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orldoftanks.ru/dcont/fb/uncommon_images/history_section/japan45/0_4871a_bf93e56_orig.jpg?MEDIA_PREFIX=/dcont/fb/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305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s://pbs.twimg.com/media/D6yOmWOXkAAlt-d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18023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106</Words>
  <Application>Microsoft Office PowerPoint</Application>
  <PresentationFormat>Экран (4:3)</PresentationFormat>
  <Paragraphs>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1945 ПОБЕДА</vt:lpstr>
      <vt:lpstr>В январе 1945 года Красная Армия перешла в наступление по всему фронту. Война против Германии и ее союзников в Европе вступила в завершающий этап.  К середине апреля 1945 года были освобождены почти вся Польша, Венгрия, восточная часть Чехословакии и Австрии с ее столицей Веной.  Предстояла последняя решающая битва – за Берлин.</vt:lpstr>
      <vt:lpstr>Презентация PowerPoint</vt:lpstr>
      <vt:lpstr>Презентация PowerPoint</vt:lpstr>
      <vt:lpstr>25 апреля войска советских фронтов соединились в районе Постдама и окружили Берлин.  30 апреля над рейхстагом взметнулось Красное знамя Победы. В районе Торгау на Эльбе встретились советские и американские войска. Остатки гитлеровских армий в Северной и Южной Германии были рассечены и изолированы.  2 мая фашистский гарнизон Берлина капитулировал. 8 мая в Карсхорсте подписан «Акт о военной капитуляции» Германии. 9 мая советские войска освободили восставшую против оккупантов Прагу – столицу Чехословакии.   Война в Европе закончилась.  </vt:lpstr>
      <vt:lpstr>Презентация PowerPoint</vt:lpstr>
      <vt:lpstr>Выполняя союзнические обязательства СССР 9 августа 1945 года, вступил в войну против милитаристской Японии.  Совместными ударами советских войск и Монгольской народно- революционной армии японская армия к 14 августа была разгромлена. </vt:lpstr>
      <vt:lpstr>Презентация PowerPoint</vt:lpstr>
      <vt:lpstr>Презентация PowerPoint</vt:lpstr>
      <vt:lpstr>Продвинувшись на глубину 600-800 км., Красная Армия освободила Северо- Восточный Китай, Северную Корею.</vt:lpstr>
      <vt:lpstr>Презентация PowerPoint</vt:lpstr>
      <vt:lpstr>К этому времени в ожесточенных морских сражениях, на суше и в воздухе японские войска, находившиеся за пределами Китая и собственно Японии были разбиты вооруженными силами США.  2 сентября 1945 года подписанием «Дата о капитуляции Японии» завершилась война Великая Отечественная и Вторая мировая.</vt:lpstr>
      <vt:lpstr>Презентация PowerPoint</vt:lpstr>
      <vt:lpstr>ДОРОГОЙ ЦЕНОЙ ДОСТАЛАСЬ ПОБЕДА…  ВЕЛИКАЯ ОТЕЧЕСТВЕННАЯ ВОЙНА НАШЕГО НАРОДА ПРОТИВ НЕМЕЦКО – ФАШИСТСКИХ ЗАХВАТЧИКОВ ДЛИЛАСЬ 1418 ДНЕЙ И НОЧЕЙ.   В РЕЗУЛЬТАТЕ ФАШИСТСКОГО НАШЕСТВИЯ НАША СТРАНА ПОТЕРЯЛА ОКОЛО 26,6 МЛН. ЧЕЛОВЕК УБИТЫМИ, ОКОЛО 30% НАЦИОНАЛЬНОГО БОГАТСТВА.  БОЛЕЕ 1 МЛН. НАШИХ ВОИНОВ ПОГИБЛИ, ОСВОБОЖДАЯ НАРОДЫ ЕВРОПЫ И АЗИИ ОТ ОККУПАНТОВ.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1945 ПОБЕДА</dc:title>
  <dc:creator>ZavHoz</dc:creator>
  <cp:lastModifiedBy>SysAdmin</cp:lastModifiedBy>
  <cp:revision>11</cp:revision>
  <dcterms:created xsi:type="dcterms:W3CDTF">2020-03-27T03:09:45Z</dcterms:created>
  <dcterms:modified xsi:type="dcterms:W3CDTF">2020-03-27T10:05:32Z</dcterms:modified>
</cp:coreProperties>
</file>