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6858000" cx="12192000"/>
  <p:notesSz cx="6761150" cy="9882175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2" roundtripDataSignature="AMtx7mjObn+u5f6L57tpwpmSSJna2e9n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customschemas.google.com/relationships/presentationmetadata" Target="metadata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29837" cy="4958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29761" y="0"/>
            <a:ext cx="2929837" cy="4958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6df941c4c9_0_0:notes"/>
          <p:cNvSpPr/>
          <p:nvPr>
            <p:ph idx="2" type="sldImg"/>
          </p:nvPr>
        </p:nvSpPr>
        <p:spPr>
          <a:xfrm>
            <a:off x="415925" y="1235075"/>
            <a:ext cx="5929200" cy="3335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6df941c4c9_0_0:notes"/>
          <p:cNvSpPr txBox="1"/>
          <p:nvPr>
            <p:ph idx="1" type="body"/>
          </p:nvPr>
        </p:nvSpPr>
        <p:spPr>
          <a:xfrm>
            <a:off x="676117" y="4755803"/>
            <a:ext cx="5409000" cy="3891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g26df941c4c9_0_0:notes"/>
          <p:cNvSpPr txBox="1"/>
          <p:nvPr>
            <p:ph idx="12" type="sldNum"/>
          </p:nvPr>
        </p:nvSpPr>
        <p:spPr>
          <a:xfrm>
            <a:off x="3829761" y="9386364"/>
            <a:ext cx="2929800" cy="4959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6df941c4c9_1_32:notes"/>
          <p:cNvSpPr/>
          <p:nvPr>
            <p:ph idx="2" type="sldImg"/>
          </p:nvPr>
        </p:nvSpPr>
        <p:spPr>
          <a:xfrm>
            <a:off x="415925" y="1235075"/>
            <a:ext cx="5929200" cy="3335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26df941c4c9_1_32:notes"/>
          <p:cNvSpPr txBox="1"/>
          <p:nvPr>
            <p:ph idx="1" type="body"/>
          </p:nvPr>
        </p:nvSpPr>
        <p:spPr>
          <a:xfrm>
            <a:off x="676117" y="4755803"/>
            <a:ext cx="5409000" cy="38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26df941c4c9_1_32:notes"/>
          <p:cNvSpPr txBox="1"/>
          <p:nvPr>
            <p:ph idx="12" type="sldNum"/>
          </p:nvPr>
        </p:nvSpPr>
        <p:spPr>
          <a:xfrm>
            <a:off x="3829761" y="9386364"/>
            <a:ext cx="2929800" cy="4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6df941c4c9_1_13:notes"/>
          <p:cNvSpPr/>
          <p:nvPr>
            <p:ph idx="2" type="sldImg"/>
          </p:nvPr>
        </p:nvSpPr>
        <p:spPr>
          <a:xfrm>
            <a:off x="415925" y="1235075"/>
            <a:ext cx="5929200" cy="3335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g26df941c4c9_1_13:notes"/>
          <p:cNvSpPr txBox="1"/>
          <p:nvPr>
            <p:ph idx="1" type="body"/>
          </p:nvPr>
        </p:nvSpPr>
        <p:spPr>
          <a:xfrm>
            <a:off x="676117" y="4755803"/>
            <a:ext cx="5409000" cy="38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g26df941c4c9_1_13:notes"/>
          <p:cNvSpPr txBox="1"/>
          <p:nvPr>
            <p:ph idx="12" type="sldNum"/>
          </p:nvPr>
        </p:nvSpPr>
        <p:spPr>
          <a:xfrm>
            <a:off x="3829761" y="9386364"/>
            <a:ext cx="2929800" cy="4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8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8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9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9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10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0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11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1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2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2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3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p13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3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1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2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3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3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4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4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5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3" name="Google Shape;123;p5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5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/>
          <p:nvPr>
            <p:ph idx="2" type="sldImg"/>
          </p:nvPr>
        </p:nvSpPr>
        <p:spPr>
          <a:xfrm>
            <a:off x="415925" y="1235075"/>
            <a:ext cx="5929313" cy="333533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7:notes"/>
          <p:cNvSpPr txBox="1"/>
          <p:nvPr>
            <p:ph idx="1" type="body"/>
          </p:nvPr>
        </p:nvSpPr>
        <p:spPr>
          <a:xfrm>
            <a:off x="676117" y="4755803"/>
            <a:ext cx="5408930" cy="3891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7:notes"/>
          <p:cNvSpPr txBox="1"/>
          <p:nvPr>
            <p:ph idx="12" type="sldNum"/>
          </p:nvPr>
        </p:nvSpPr>
        <p:spPr>
          <a:xfrm>
            <a:off x="3829761" y="9386364"/>
            <a:ext cx="2929837" cy="4958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6df941c4c9_0_16:notes"/>
          <p:cNvSpPr/>
          <p:nvPr>
            <p:ph idx="2" type="sldImg"/>
          </p:nvPr>
        </p:nvSpPr>
        <p:spPr>
          <a:xfrm>
            <a:off x="415925" y="1235075"/>
            <a:ext cx="5929200" cy="3335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26df941c4c9_0_16:notes"/>
          <p:cNvSpPr txBox="1"/>
          <p:nvPr>
            <p:ph idx="1" type="body"/>
          </p:nvPr>
        </p:nvSpPr>
        <p:spPr>
          <a:xfrm>
            <a:off x="676117" y="4755803"/>
            <a:ext cx="5409000" cy="38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26df941c4c9_0_16:notes"/>
          <p:cNvSpPr txBox="1"/>
          <p:nvPr>
            <p:ph idx="12" type="sldNum"/>
          </p:nvPr>
        </p:nvSpPr>
        <p:spPr>
          <a:xfrm>
            <a:off x="3829761" y="9386364"/>
            <a:ext cx="2929800" cy="495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26.png"/><Relationship Id="rId13" Type="http://schemas.openxmlformats.org/officeDocument/2006/relationships/image" Target="../media/image21.pn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22.png"/><Relationship Id="rId14" Type="http://schemas.openxmlformats.org/officeDocument/2006/relationships/image" Target="../media/image17.png"/><Relationship Id="rId5" Type="http://schemas.openxmlformats.org/officeDocument/2006/relationships/image" Target="../media/image23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0.png"/><Relationship Id="rId4" Type="http://schemas.openxmlformats.org/officeDocument/2006/relationships/image" Target="../media/image4.png"/><Relationship Id="rId5" Type="http://schemas.openxmlformats.org/officeDocument/2006/relationships/image" Target="../media/image29.png"/><Relationship Id="rId6" Type="http://schemas.openxmlformats.org/officeDocument/2006/relationships/image" Target="../media/image3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Relationship Id="rId4" Type="http://schemas.openxmlformats.org/officeDocument/2006/relationships/image" Target="../media/image4.png"/><Relationship Id="rId5" Type="http://schemas.openxmlformats.org/officeDocument/2006/relationships/image" Target="../media/image31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6df941c4c9_0_0"/>
          <p:cNvSpPr txBox="1"/>
          <p:nvPr>
            <p:ph type="ctrTitle"/>
          </p:nvPr>
        </p:nvSpPr>
        <p:spPr>
          <a:xfrm>
            <a:off x="1583900" y="763013"/>
            <a:ext cx="9144000" cy="238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Guess the name of our game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0" name="Google Shape;90;g26df941c4c9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04850" y="2755649"/>
            <a:ext cx="4902100" cy="3119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g26df941c4c9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425" y="2614313"/>
            <a:ext cx="3840279" cy="3402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g26df941c4c9_0_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154650" y="3007838"/>
            <a:ext cx="2615425" cy="261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g26df941c4c9_1_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g26df941c4c9_1_32"/>
          <p:cNvSpPr txBox="1"/>
          <p:nvPr/>
        </p:nvSpPr>
        <p:spPr>
          <a:xfrm>
            <a:off x="3069625" y="5204975"/>
            <a:ext cx="5648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character is this?</a:t>
            </a:r>
            <a:endParaRPr/>
          </a:p>
        </p:txBody>
      </p:sp>
      <p:pic>
        <p:nvPicPr>
          <p:cNvPr id="158" name="Google Shape;158;g26df941c4c9_1_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12200" y="218475"/>
            <a:ext cx="4986474" cy="498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g26df941c4c9_1_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26df941c4c9_1_13"/>
          <p:cNvSpPr txBox="1"/>
          <p:nvPr/>
        </p:nvSpPr>
        <p:spPr>
          <a:xfrm>
            <a:off x="3429000" y="5204975"/>
            <a:ext cx="7385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did google translator want to translate?</a:t>
            </a:r>
            <a:endParaRPr/>
          </a:p>
        </p:txBody>
      </p:sp>
      <p:sp>
        <p:nvSpPr>
          <p:cNvPr id="166" name="Google Shape;166;g26df941c4c9_1_13"/>
          <p:cNvSpPr txBox="1"/>
          <p:nvPr/>
        </p:nvSpPr>
        <p:spPr>
          <a:xfrm>
            <a:off x="883450" y="733700"/>
            <a:ext cx="92268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latin typeface="Times New Roman"/>
                <a:ea typeface="Times New Roman"/>
                <a:cs typeface="Times New Roman"/>
                <a:sym typeface="Times New Roman"/>
              </a:rPr>
              <a:t>Hush, Little Baby, Do not Say a Word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latin typeface="Times New Roman"/>
                <a:ea typeface="Times New Roman"/>
                <a:cs typeface="Times New Roman"/>
                <a:sym typeface="Times New Roman"/>
              </a:rPr>
              <a:t>Don't lie on the edge.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latin typeface="Times New Roman"/>
                <a:ea typeface="Times New Roman"/>
                <a:cs typeface="Times New Roman"/>
                <a:sym typeface="Times New Roman"/>
              </a:rPr>
              <a:t>A gray wolf will come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latin typeface="Times New Roman"/>
                <a:ea typeface="Times New Roman"/>
                <a:cs typeface="Times New Roman"/>
                <a:sym typeface="Times New Roman"/>
              </a:rPr>
              <a:t>And bite on the barrel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67326"/>
            <a:ext cx="28384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8035" y="216815"/>
            <a:ext cx="2533767" cy="3723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72118" y="868876"/>
            <a:ext cx="3752351" cy="2531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21162" y="3429000"/>
            <a:ext cx="3992803" cy="3077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rot="-1123379">
            <a:off x="7658567" y="3226305"/>
            <a:ext cx="827127" cy="8228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-5400000">
            <a:off x="5050065" y="429111"/>
            <a:ext cx="754075" cy="937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783494" y="2696617"/>
            <a:ext cx="1054699" cy="105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1241555" y="5747459"/>
            <a:ext cx="1054699" cy="105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2171035" y="-240384"/>
            <a:ext cx="915524" cy="105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-104254" y="3223966"/>
            <a:ext cx="914479" cy="105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372925" y="2696616"/>
            <a:ext cx="914479" cy="105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599812" y="3856011"/>
            <a:ext cx="1894543" cy="2917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014603" y="6247362"/>
            <a:ext cx="737279" cy="737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379889" y="3519808"/>
            <a:ext cx="737680" cy="737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8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18707" y="4257488"/>
            <a:ext cx="3374796" cy="2531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561180" y="6216021"/>
            <a:ext cx="737279" cy="850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8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676147" y="3952159"/>
            <a:ext cx="737279" cy="850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 txBox="1"/>
          <p:nvPr/>
        </p:nvSpPr>
        <p:spPr>
          <a:xfrm>
            <a:off x="152395" y="2872340"/>
            <a:ext cx="118872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the first day of the week in the English calendar?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2.Who was after the first president?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3.Image you are in a dark room. How do you get out 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95" name="Google Shape;19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9"/>
          <p:cNvSpPr txBox="1"/>
          <p:nvPr/>
        </p:nvSpPr>
        <p:spPr>
          <a:xfrm>
            <a:off x="1772239" y="230113"/>
            <a:ext cx="7409468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Rapid fire round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829" y="802065"/>
            <a:ext cx="5108542" cy="51085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31944" y="2121031"/>
            <a:ext cx="2984887" cy="4161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0"/>
          <p:cNvPicPr preferRelativeResize="0"/>
          <p:nvPr/>
        </p:nvPicPr>
        <p:blipFill rotWithShape="1">
          <a:blip r:embed="rId6">
            <a:alphaModFix/>
          </a:blip>
          <a:srcRect b="0" l="0" r="51667" t="0"/>
          <a:stretch/>
        </p:blipFill>
        <p:spPr>
          <a:xfrm>
            <a:off x="9182111" y="3140697"/>
            <a:ext cx="2752223" cy="35114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"/>
          <p:cNvSpPr txBox="1"/>
          <p:nvPr/>
        </p:nvSpPr>
        <p:spPr>
          <a:xfrm>
            <a:off x="-210532" y="3033075"/>
            <a:ext cx="12613064" cy="3416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1.Was it a rat I saw?</a:t>
            </a:r>
            <a:endParaRPr sz="7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2.Fall leaves as soon </a:t>
            </a:r>
            <a:endParaRPr sz="7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 leaves fall.</a:t>
            </a:r>
            <a:endParaRPr sz="7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12" name="Google Shape;21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8120" y="379715"/>
            <a:ext cx="3818838" cy="6098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2"/>
          <p:cNvSpPr txBox="1"/>
          <p:nvPr/>
        </p:nvSpPr>
        <p:spPr>
          <a:xfrm>
            <a:off x="501977" y="195049"/>
            <a:ext cx="4673337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Anne Hathaway's husband is often confused with him.</a:t>
            </a:r>
            <a:endParaRPr/>
          </a:p>
        </p:txBody>
      </p:sp>
      <p:pic>
        <p:nvPicPr>
          <p:cNvPr id="221" name="Google Shape;221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21159" y="2011885"/>
            <a:ext cx="4754155" cy="4030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"/>
          <p:cNvSpPr txBox="1"/>
          <p:nvPr/>
        </p:nvSpPr>
        <p:spPr>
          <a:xfrm>
            <a:off x="103695" y="3246690"/>
            <a:ext cx="11887200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1.What has legs but can’t walk?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2. It hears everything and says nothing?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3. Who is the head of England?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28" name="Google Shape;22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13"/>
          <p:cNvSpPr txBox="1"/>
          <p:nvPr/>
        </p:nvSpPr>
        <p:spPr>
          <a:xfrm>
            <a:off x="1772239" y="230113"/>
            <a:ext cx="7409468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7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Super rapid fire round</a:t>
            </a:r>
            <a:r>
              <a:rPr lang="ru-RU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"/>
          <p:cNvSpPr txBox="1"/>
          <p:nvPr/>
        </p:nvSpPr>
        <p:spPr>
          <a:xfrm>
            <a:off x="2075934" y="2855266"/>
            <a:ext cx="7109254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What? Where? When?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"/>
          <p:cNvSpPr txBox="1"/>
          <p:nvPr/>
        </p:nvSpPr>
        <p:spPr>
          <a:xfrm>
            <a:off x="1124540" y="3067580"/>
            <a:ext cx="9942920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David’s father has 3 sons: Adam, Bob and …. who?</a:t>
            </a:r>
            <a:endParaRPr b="0" i="0" sz="7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6" name="Google Shape;106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3"/>
          <p:cNvSpPr txBox="1"/>
          <p:nvPr/>
        </p:nvSpPr>
        <p:spPr>
          <a:xfrm>
            <a:off x="2368877" y="3114715"/>
            <a:ext cx="7454245" cy="23083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ru-RU" sz="72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is at the end of a rainbow?</a:t>
            </a:r>
            <a:endParaRPr b="0" i="0" sz="72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13" name="Google Shape;11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75789" y="123202"/>
            <a:ext cx="2840982" cy="3048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0575" y="2403737"/>
            <a:ext cx="9718232" cy="4100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"/>
          <p:cNvSpPr txBox="1"/>
          <p:nvPr/>
        </p:nvSpPr>
        <p:spPr>
          <a:xfrm>
            <a:off x="988250" y="359350"/>
            <a:ext cx="4719600" cy="461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rgbClr val="040C2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knight- рыцарь</a:t>
            </a:r>
            <a:endParaRPr sz="4800">
              <a:solidFill>
                <a:srgbClr val="040C2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800">
              <a:solidFill>
                <a:srgbClr val="040C28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rgbClr val="040C28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How else can you translate this word if you look at the chessboard?</a:t>
            </a:r>
            <a:endParaRPr sz="4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7" name="Google Shape;1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5300" y="2356850"/>
            <a:ext cx="5706749" cy="443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6"/>
          <p:cNvSpPr txBox="1"/>
          <p:nvPr/>
        </p:nvSpPr>
        <p:spPr>
          <a:xfrm>
            <a:off x="952107" y="2105901"/>
            <a:ext cx="10114961" cy="38779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Green people live in a green house, red people live in a red house, yellow people live in a yellow house. What kind of people live in the white house?</a:t>
            </a:r>
            <a:endParaRPr sz="4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5" name="Google Shape;13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1018" y="0"/>
            <a:ext cx="2840982" cy="3048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09899" y="1530726"/>
            <a:ext cx="6864039" cy="38806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g26df941c4c9_0_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53550" y="85627"/>
            <a:ext cx="2838450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g26df941c4c9_0_16"/>
          <p:cNvSpPr txBox="1"/>
          <p:nvPr/>
        </p:nvSpPr>
        <p:spPr>
          <a:xfrm>
            <a:off x="3429000" y="5204975"/>
            <a:ext cx="5648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What does it mean?</a:t>
            </a:r>
            <a:endParaRPr/>
          </a:p>
        </p:txBody>
      </p:sp>
      <p:pic>
        <p:nvPicPr>
          <p:cNvPr id="150" name="Google Shape;150;g26df941c4c9_0_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9388" y="445000"/>
            <a:ext cx="5033226" cy="4517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2023-02-14T09:49:22Z</dcterms:created>
  <dc:creator>Lenovo</dc:creator>
</cp:coreProperties>
</file>