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68" r:id="rId3"/>
    <p:sldId id="269" r:id="rId4"/>
    <p:sldId id="257" r:id="rId5"/>
    <p:sldId id="258" r:id="rId6"/>
    <p:sldId id="259" r:id="rId7"/>
    <p:sldId id="262" r:id="rId8"/>
    <p:sldId id="263" r:id="rId9"/>
    <p:sldId id="260" r:id="rId10"/>
    <p:sldId id="264" r:id="rId11"/>
    <p:sldId id="265" r:id="rId12"/>
    <p:sldId id="267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68" y="-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Исполнитель Чертежник.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dirty="0" smtClean="0"/>
              <a:t>Пример алгоритма управления Чертежником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31938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</p:spPr>
        <p:txBody>
          <a:bodyPr/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Задание 2.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1420777"/>
            <a:ext cx="8784976" cy="5531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417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Задание 3.</a:t>
            </a:r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42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801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/>
              <a:t>п. 18 (пункты 1 и 2); </a:t>
            </a:r>
          </a:p>
          <a:p>
            <a:pPr marL="45720" indent="0">
              <a:buNone/>
            </a:pPr>
            <a:r>
              <a:rPr lang="ru-RU" sz="3600" dirty="0" smtClean="0"/>
              <a:t> </a:t>
            </a:r>
            <a:r>
              <a:rPr lang="ru-RU" sz="3600" dirty="0"/>
              <a:t>РТ: №210, </a:t>
            </a:r>
            <a:r>
              <a:rPr lang="ru-RU" sz="3600" dirty="0" smtClean="0"/>
              <a:t>211, 215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168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Какую тему мы изучали на уроке?</a:t>
            </a:r>
          </a:p>
          <a:p>
            <a:r>
              <a:rPr lang="ru-RU" sz="3600" dirty="0"/>
              <a:t>Что вы научились делать?</a:t>
            </a:r>
          </a:p>
          <a:p>
            <a:r>
              <a:rPr lang="ru-RU" sz="3600" dirty="0"/>
              <a:t>Какие трудности вы испытывали при написании программы для исполнителя Чертежник?</a:t>
            </a:r>
          </a:p>
          <a:p>
            <a:r>
              <a:rPr lang="ru-RU" sz="3600" dirty="0"/>
              <a:t>Где можно применять новые знания?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- </a:t>
            </a:r>
            <a:r>
              <a:rPr lang="ru-RU" sz="3600" dirty="0"/>
              <a:t>что такое алгоритм?</a:t>
            </a:r>
          </a:p>
          <a:p>
            <a:r>
              <a:rPr lang="ru-RU" sz="3600" dirty="0"/>
              <a:t>- какие алгоритмы называются линейными?</a:t>
            </a:r>
          </a:p>
          <a:p>
            <a:r>
              <a:rPr lang="ru-RU" sz="3600" dirty="0"/>
              <a:t>- какая форма организации действий называется ветвлением?</a:t>
            </a:r>
          </a:p>
          <a:p>
            <a:r>
              <a:rPr lang="ru-RU" sz="3600" dirty="0"/>
              <a:t>- какие алгоритмы называются циклическими?</a:t>
            </a:r>
          </a:p>
          <a:p>
            <a:r>
              <a:rPr lang="ru-RU" sz="3600" dirty="0"/>
              <a:t>- что вы знаете об исполнителях?</a:t>
            </a:r>
          </a:p>
          <a:p>
            <a:r>
              <a:rPr lang="ru-RU" sz="3600" dirty="0"/>
              <a:t>- чем характеризуется формальный исполнитель?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499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3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урока</a:t>
            </a:r>
            <a:r>
              <a:rPr lang="ru-RU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: Исполнитель Чертежник.</a:t>
            </a:r>
          </a:p>
          <a:p>
            <a:pPr marL="45720" indent="0">
              <a:buNone/>
            </a:pPr>
            <a:r>
              <a:rPr lang="ru-RU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 алгоритма управления Чертежником.</a:t>
            </a:r>
          </a:p>
          <a:p>
            <a:pPr marL="4572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3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урока:</a:t>
            </a:r>
          </a:p>
          <a:p>
            <a:pPr marL="45720" indent="0">
              <a:buNone/>
            </a:pPr>
            <a:r>
              <a:rPr lang="ru-RU" sz="39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исполнителем Чертежник, </a:t>
            </a:r>
            <a:endParaRPr lang="ru-RU" sz="3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научиться </a:t>
            </a:r>
            <a:r>
              <a:rPr lang="ru-RU" sz="3900" dirty="0">
                <a:latin typeface="Arial" panose="020B0604020202020204" pitchFamily="34" charset="0"/>
                <a:cs typeface="Arial" panose="020B0604020202020204" pitchFamily="34" charset="0"/>
              </a:rPr>
              <a:t>записывать алгоритм для управления Чертежником.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76201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Исполнитель Чертёжник предназначен для построения рисунков на координатной плоскости.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Знакомимся с Чертёжником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403542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78862"/>
            <a:ext cx="337185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222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Знакомимся с Чертёжником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730906" cy="2987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72" y="1484784"/>
            <a:ext cx="8242300" cy="520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159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79712" y="1628800"/>
            <a:ext cx="6135217" cy="2069969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ПОДНЯТЬ ПЕРО</a:t>
            </a:r>
          </a:p>
          <a:p>
            <a:r>
              <a:rPr lang="ru-RU" sz="2800" dirty="0"/>
              <a:t>ОПУСТИТЬ ПЕРО</a:t>
            </a:r>
          </a:p>
          <a:p>
            <a:r>
              <a:rPr lang="ru-RU" sz="2800" dirty="0"/>
              <a:t>СМЕСТИТЬСЯ В ТОЧКУ (а, в)</a:t>
            </a:r>
          </a:p>
          <a:p>
            <a:r>
              <a:rPr lang="ru-RU" sz="2800" dirty="0"/>
              <a:t>СМЕСТИТЬСЯ НА ВЕКТОР (а, в)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СКИ</a:t>
            </a:r>
            <a:r>
              <a:rPr lang="ru-RU" dirty="0"/>
              <a:t> Чертёжника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8047037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423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29000" y="1000125"/>
            <a:ext cx="5429250" cy="5715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СМЕСТИТЬСЯ В ТОЧКУ (а, в)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2988" y="0"/>
            <a:ext cx="7643812" cy="9540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kern="0" dirty="0" smtClean="0"/>
              <a:t>Абсолютное смещение</a:t>
            </a:r>
            <a:endParaRPr lang="ru-RU" kern="0" dirty="0"/>
          </a:p>
        </p:txBody>
      </p:sp>
      <p:sp>
        <p:nvSpPr>
          <p:cNvPr id="4" name="TextBox 3"/>
          <p:cNvSpPr txBox="1"/>
          <p:nvPr/>
        </p:nvSpPr>
        <p:spPr>
          <a:xfrm>
            <a:off x="928688" y="1643063"/>
            <a:ext cx="7929562" cy="13843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Команду СМЕСТИТЬСЯ В ТОЧКУ (а, в) называют командой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абсолютного смещения.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146425"/>
            <a:ext cx="3571875" cy="35067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4929188" y="4214813"/>
            <a:ext cx="4071937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Назовите координаты точек, в которых находился Чертёжник </a:t>
            </a:r>
            <a:b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 выполнения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СМЕСТИТЬСЯ В ТОЧКУ (2, 3)</a:t>
            </a:r>
          </a:p>
        </p:txBody>
      </p:sp>
      <p:sp>
        <p:nvSpPr>
          <p:cNvPr id="8" name="Овал 7"/>
          <p:cNvSpPr/>
          <p:nvPr/>
        </p:nvSpPr>
        <p:spPr>
          <a:xfrm>
            <a:off x="7858125" y="3143250"/>
            <a:ext cx="1000125" cy="10001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777104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71813" y="1000125"/>
            <a:ext cx="5786437" cy="5715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СМЕСТИТЬСЯ НА ВЕКТОР (а, в)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643812" cy="6334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kern="0" dirty="0" smtClean="0"/>
              <a:t>Относительное смещение</a:t>
            </a:r>
            <a:endParaRPr lang="ru-RU" kern="0" dirty="0"/>
          </a:p>
        </p:txBody>
      </p:sp>
      <p:sp>
        <p:nvSpPr>
          <p:cNvPr id="4" name="TextBox 3"/>
          <p:cNvSpPr txBox="1"/>
          <p:nvPr/>
        </p:nvSpPr>
        <p:spPr>
          <a:xfrm>
            <a:off x="928688" y="1643063"/>
            <a:ext cx="7929562" cy="13843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7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Команду СМЕСТИТЬСЯ НА ВЕКТОР (а, в) называют командой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относительного смещения.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7750" y="4143375"/>
            <a:ext cx="4214813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Назовите координаты точек, в которых находился Чертёжник </a:t>
            </a:r>
            <a:b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 выполнения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СМЕСТИТЬСЯ НА ВЕКТОР(2, 3)</a:t>
            </a:r>
          </a:p>
        </p:txBody>
      </p:sp>
      <p:sp>
        <p:nvSpPr>
          <p:cNvPr id="8" name="Овал 7"/>
          <p:cNvSpPr/>
          <p:nvPr/>
        </p:nvSpPr>
        <p:spPr>
          <a:xfrm>
            <a:off x="7858125" y="3143250"/>
            <a:ext cx="1000125" cy="10001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?</a:t>
            </a: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175000"/>
            <a:ext cx="3571875" cy="34686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6244205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Задание 1.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7000"/>
            <a:ext cx="8784976" cy="550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135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327</TotalTime>
  <Words>230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Сетка</vt:lpstr>
      <vt:lpstr>Исполнитель Чертежник.  Пример алгоритма управления Чертежником</vt:lpstr>
      <vt:lpstr>Повторение</vt:lpstr>
      <vt:lpstr>Презентация PowerPoint</vt:lpstr>
      <vt:lpstr>Знакомимся с Чертёжником</vt:lpstr>
      <vt:lpstr>Знакомимся с Чертёжником</vt:lpstr>
      <vt:lpstr>СКИ Чертёжника </vt:lpstr>
      <vt:lpstr>Абсолютное смещение</vt:lpstr>
      <vt:lpstr>Относительное смещение</vt:lpstr>
      <vt:lpstr>Практическая работа Задание 1.</vt:lpstr>
      <vt:lpstr>Практическая работа Задание 2.</vt:lpstr>
      <vt:lpstr>Практическая работа Задание 3.</vt:lpstr>
      <vt:lpstr>Домашнее задание </vt:lpstr>
      <vt:lpstr>Подведение итогов урока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</dc:creator>
  <cp:lastModifiedBy>Альбина</cp:lastModifiedBy>
  <cp:revision>12</cp:revision>
  <dcterms:created xsi:type="dcterms:W3CDTF">2022-06-05T11:17:17Z</dcterms:created>
  <dcterms:modified xsi:type="dcterms:W3CDTF">2022-06-05T16:57:25Z</dcterms:modified>
</cp:coreProperties>
</file>