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588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552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077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573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184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85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696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277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045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077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317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45DB9-698E-410F-8C06-21F917C6B9A4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DDF78-6921-4C6C-8B1D-D68066AE7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60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58417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 smtClean="0"/>
              <a:t>БИЗНЕС-ПРОЕКТ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>организации и проведения сельского тура «Традиции русской деревни»</a:t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Руководители проекта: </a:t>
            </a:r>
            <a:r>
              <a:rPr lang="ru-RU" sz="1800" b="1" dirty="0" err="1"/>
              <a:t>Пельменева</a:t>
            </a:r>
            <a:r>
              <a:rPr lang="ru-RU" sz="1800" b="1" dirty="0"/>
              <a:t> Анна Александровна.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800" b="1" dirty="0" smtClean="0"/>
              <a:t>Ковалева </a:t>
            </a:r>
            <a:r>
              <a:rPr lang="ru-RU" sz="1800" b="1" dirty="0"/>
              <a:t>Татьяна Владимировна, </a:t>
            </a:r>
            <a:br>
              <a:rPr lang="ru-RU" sz="1800" b="1" dirty="0"/>
            </a:br>
            <a:r>
              <a:rPr lang="ru-RU" sz="1800" b="1" dirty="0"/>
              <a:t>                    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080120"/>
          </a:xfrm>
        </p:spPr>
        <p:txBody>
          <a:bodyPr>
            <a:normAutofit/>
          </a:bodyPr>
          <a:lstStyle/>
          <a:p>
            <a:r>
              <a:rPr lang="ru-RU" b="1" dirty="0"/>
              <a:t> 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188640"/>
            <a:ext cx="4608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/>
              <a:t>Министерство сельского хозяйства, пищевой и перерабатывающей</a:t>
            </a:r>
          </a:p>
          <a:p>
            <a:pPr algn="ctr"/>
            <a:r>
              <a:rPr lang="ru-RU" sz="1300" b="1" dirty="0"/>
              <a:t>промышленности Тверской области</a:t>
            </a:r>
          </a:p>
          <a:p>
            <a:pPr algn="ctr"/>
            <a:r>
              <a:rPr lang="ru-RU" sz="1300" b="1" dirty="0"/>
              <a:t>Государственное бюджетное профессиональное</a:t>
            </a:r>
          </a:p>
          <a:p>
            <a:pPr algn="ctr"/>
            <a:r>
              <a:rPr lang="ru-RU" sz="1300" b="1" dirty="0"/>
              <a:t>образовательное учреждение «</a:t>
            </a:r>
            <a:r>
              <a:rPr lang="ru-RU" sz="1300" b="1" dirty="0" err="1"/>
              <a:t>Кашинский</a:t>
            </a:r>
            <a:r>
              <a:rPr lang="ru-RU" sz="1300" b="1" dirty="0"/>
              <a:t> колледж»</a:t>
            </a:r>
          </a:p>
          <a:p>
            <a:pPr algn="ctr"/>
            <a:r>
              <a:rPr lang="ru-RU" sz="1300" b="1" dirty="0"/>
              <a:t>(ГБП ОУ «</a:t>
            </a:r>
            <a:r>
              <a:rPr lang="ru-RU" sz="1300" b="1" dirty="0" err="1"/>
              <a:t>Кашинский</a:t>
            </a:r>
            <a:r>
              <a:rPr lang="ru-RU" sz="1300" b="1" dirty="0"/>
              <a:t> колледж»)</a:t>
            </a:r>
          </a:p>
        </p:txBody>
      </p:sp>
    </p:spTree>
    <p:extLst>
      <p:ext uri="{BB962C8B-B14F-4D97-AF65-F5344CB8AC3E}">
        <p14:creationId xmlns:p14="http://schemas.microsoft.com/office/powerpoint/2010/main" val="149318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33265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Риски и гарантии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844824"/>
            <a:ext cx="8064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На </a:t>
            </a:r>
            <a:r>
              <a:rPr lang="ru-RU" b="1" dirty="0"/>
              <a:t>каждом мероприятии  могут быть различные форс-мажоры. При реализации данного тура возможны следующие неблагоприятные факторы: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к </a:t>
            </a:r>
            <a:r>
              <a:rPr lang="ru-RU" b="1" dirty="0"/>
              <a:t>внешним факторам относятся: общая политическая и социально-экономическая среда ведения бизнеса, уровень преступности в стране и регионе. Внешние факторы не зависят от владельца;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внутренние </a:t>
            </a:r>
            <a:r>
              <a:rPr lang="ru-RU" b="1" dirty="0"/>
              <a:t>же факторы полностью зависят от владельца жилья. К ним относятся вопросы безопасного проживания, соблюдение санитарно-гигиенических требований при приготовлении пищи, обеспечение в доме локальной пожарной и противоэпидемической безопасности, соблюдение техники безопасности при пользовании бытовыми приборами.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08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17" y="0"/>
            <a:ext cx="918051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274638"/>
            <a:ext cx="4320480" cy="778098"/>
          </a:xfrm>
        </p:spPr>
        <p:txBody>
          <a:bodyPr/>
          <a:lstStyle/>
          <a:p>
            <a:r>
              <a:rPr lang="ru-RU" dirty="0" smtClean="0"/>
              <a:t>Резюме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268760"/>
            <a:ext cx="842493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	</a:t>
            </a:r>
            <a:r>
              <a:rPr lang="ru-RU" sz="1400" dirty="0" smtClean="0"/>
              <a:t>                             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pPr algn="just"/>
            <a:r>
              <a:rPr lang="ru-RU" sz="1400" dirty="0" smtClean="0"/>
              <a:t>	</a:t>
            </a:r>
            <a:r>
              <a:rPr lang="ru-RU" sz="1400" b="1" dirty="0" smtClean="0"/>
              <a:t>Сельский </a:t>
            </a:r>
            <a:r>
              <a:rPr lang="ru-RU" sz="1400" b="1" dirty="0"/>
              <a:t>туризм, как отдых в сельской местности, не только дань моде, но и необходимость - загрязнение городской среды, динамичный и напряженный ритм жизни в городах, будит в горожанах желание покоя и уединения среди чистой природной среды. Он дает человеку возможность обратиться к истокам народа, к древней природной среде и культурному наследию, которые стали его колыбелью, и кроме того, позволяет удовлетворить такие специфические увлечения, как изучение исторического, культурного, этнографического, а также архитектурного наследия, обычаев и ремесел, ознакомления с местной народной одеждой, сбора фольклора, изучения местного языка или диалекта, любительская фотография, сбор трав и минералов</a:t>
            </a:r>
            <a:r>
              <a:rPr lang="ru-RU" sz="1400" b="1" dirty="0" smtClean="0"/>
              <a:t>.</a:t>
            </a:r>
          </a:p>
          <a:p>
            <a:pPr algn="just"/>
            <a:endParaRPr lang="ru-RU" sz="1400" b="1" dirty="0"/>
          </a:p>
          <a:p>
            <a:pPr algn="just"/>
            <a:r>
              <a:rPr lang="ru-RU" sz="1400" b="1" dirty="0" smtClean="0"/>
              <a:t>	Цель </a:t>
            </a:r>
            <a:r>
              <a:rPr lang="ru-RU" sz="1400" b="1" dirty="0"/>
              <a:t>проекта заключается в разработке программы туристского продукта сельской направленности; которая будет способствовать возрождению у молодёжи и взрослого населения интереса к жизни в деревне, её культуре, истории и современным возможностям. 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5288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27984" y="260648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Описание предприятия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844824"/>
            <a:ext cx="72728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b="1" dirty="0" smtClean="0"/>
              <a:t>Жители </a:t>
            </a:r>
            <a:r>
              <a:rPr lang="ru-RU" b="1" dirty="0"/>
              <a:t>д. </a:t>
            </a:r>
            <a:r>
              <a:rPr lang="ru-RU" b="1" dirty="0" err="1"/>
              <a:t>Фалево</a:t>
            </a:r>
            <a:r>
              <a:rPr lang="ru-RU" b="1" dirty="0"/>
              <a:t> приглашают туристов побывать у них в гостях, воспользоваться гостеприимством их теплого уютного дома, провести свой отпуск, в приятном общении с природой и друг с другом. Новая благожелательная обстановка способна оздоровить не только  тело, но и душу, восстановить мирные семейные отношения, дать отдых и покой. </a:t>
            </a:r>
          </a:p>
          <a:p>
            <a:r>
              <a:rPr lang="ru-RU" b="1" dirty="0" smtClean="0"/>
              <a:t>	Основными </a:t>
            </a:r>
            <a:r>
              <a:rPr lang="ru-RU" b="1" dirty="0"/>
              <a:t>участниками проекта выступят:</a:t>
            </a:r>
          </a:p>
        </p:txBody>
      </p:sp>
      <p:pic>
        <p:nvPicPr>
          <p:cNvPr id="8" name="Рисунок 7" descr="Picture backgroun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48" y="4581128"/>
            <a:ext cx="3251080" cy="203726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960879" y="40809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Сельский дом с хозяйкой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16396" y="3942456"/>
            <a:ext cx="2966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Музей Каши и </a:t>
            </a:r>
            <a:r>
              <a:rPr lang="ru-RU" b="1" dirty="0" err="1" smtClean="0"/>
              <a:t>Кашинских</a:t>
            </a:r>
            <a:r>
              <a:rPr lang="ru-RU" b="1" dirty="0" smtClean="0"/>
              <a:t> традиций</a:t>
            </a:r>
            <a:endParaRPr lang="ru-RU" b="1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315" y="4581128"/>
            <a:ext cx="3254117" cy="203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40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6016" y="28326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Описание услуг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412776"/>
            <a:ext cx="81369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	</a:t>
            </a:r>
            <a:r>
              <a:rPr lang="ru-RU" sz="1400" b="1" dirty="0" smtClean="0"/>
              <a:t>                                       Программа </a:t>
            </a:r>
            <a:r>
              <a:rPr lang="ru-RU" sz="1400" b="1" dirty="0"/>
              <a:t>тура «Традиции русской деревни»:</a:t>
            </a:r>
          </a:p>
          <a:p>
            <a:pPr algn="just"/>
            <a:r>
              <a:rPr lang="ru-RU" sz="1400" b="1" dirty="0"/>
              <a:t>1 день: </a:t>
            </a:r>
          </a:p>
          <a:p>
            <a:pPr algn="just"/>
            <a:r>
              <a:rPr lang="ru-RU" sz="1400" b="1" dirty="0"/>
              <a:t>10.00 – 11.00 – краткая обзорная экскурсия по городу </a:t>
            </a:r>
            <a:r>
              <a:rPr lang="ru-RU" sz="1400" b="1" dirty="0" smtClean="0"/>
              <a:t>Кашину;</a:t>
            </a:r>
          </a:p>
          <a:p>
            <a:pPr algn="just"/>
            <a:r>
              <a:rPr lang="ru-RU" sz="1400" b="1" dirty="0" smtClean="0"/>
              <a:t>11.00 </a:t>
            </a:r>
            <a:r>
              <a:rPr lang="ru-RU" sz="1400" b="1" dirty="0"/>
              <a:t>– 12.00 - встреча гостей в Музее каши и </a:t>
            </a:r>
            <a:r>
              <a:rPr lang="ru-RU" sz="1400" b="1" dirty="0" err="1"/>
              <a:t>кашинских</a:t>
            </a:r>
            <a:r>
              <a:rPr lang="ru-RU" sz="1400" b="1" dirty="0"/>
              <a:t> традиций, экскурсия по музею с дегустацией каши. </a:t>
            </a:r>
            <a:r>
              <a:rPr lang="ru-RU" sz="1400" b="1" dirty="0" smtClean="0"/>
              <a:t>;</a:t>
            </a:r>
            <a:endParaRPr lang="ru-RU" sz="1400" b="1" dirty="0"/>
          </a:p>
          <a:p>
            <a:pPr algn="just"/>
            <a:r>
              <a:rPr lang="ru-RU" sz="1400" b="1" dirty="0"/>
              <a:t>12.00 – 12.40 – поездка в деревню </a:t>
            </a:r>
            <a:r>
              <a:rPr lang="ru-RU" sz="1400" b="1" dirty="0" err="1"/>
              <a:t>Фалево</a:t>
            </a:r>
            <a:r>
              <a:rPr lang="ru-RU" sz="1400" b="1" dirty="0"/>
              <a:t> с рассказом об истории русских деревень района;</a:t>
            </a:r>
          </a:p>
          <a:p>
            <a:pPr algn="just"/>
            <a:r>
              <a:rPr lang="ru-RU" sz="1400" b="1" dirty="0"/>
              <a:t>12.45 – прибытие в деревню, размещение в сельском доме, (угощение/обед);</a:t>
            </a:r>
          </a:p>
          <a:p>
            <a:pPr algn="just"/>
            <a:r>
              <a:rPr lang="ru-RU" sz="1400" b="1" dirty="0"/>
              <a:t>14.00 – 15.00 – знакомство с окрестностями, рассказ о деревне, о людях, которые здесь жили, об укладе жизни в деревне;</a:t>
            </a:r>
          </a:p>
          <a:p>
            <a:pPr algn="just"/>
            <a:r>
              <a:rPr lang="ru-RU" sz="1400" b="1" dirty="0"/>
              <a:t>15.00 – 16.30 – прогулка по сосновому бору к пляжу, купание в реке Волге (по желанию);</a:t>
            </a:r>
          </a:p>
          <a:p>
            <a:pPr algn="just"/>
            <a:r>
              <a:rPr lang="ru-RU" sz="1400" b="1" dirty="0"/>
              <a:t>16.30 – 18.00 – участие в сельских работах (полив огорода, встреча животного с пастбища);</a:t>
            </a:r>
          </a:p>
          <a:p>
            <a:pPr algn="just"/>
            <a:r>
              <a:rPr lang="ru-RU" sz="1400" b="1" dirty="0"/>
              <a:t>17.30 – мастер-класс «Как подоить корову?», рассказ о технологии производства творога. </a:t>
            </a:r>
          </a:p>
          <a:p>
            <a:pPr algn="just"/>
            <a:r>
              <a:rPr lang="ru-RU" sz="1400" b="1" dirty="0"/>
              <a:t>18.00 – ужин (овощной салат прямо с грядки, картошечка с мясом и грибами);</a:t>
            </a:r>
          </a:p>
          <a:p>
            <a:pPr algn="just"/>
            <a:r>
              <a:rPr lang="ru-RU" sz="1400" b="1" dirty="0"/>
              <a:t>20.00 – отдых и сон.</a:t>
            </a:r>
          </a:p>
          <a:p>
            <a:pPr algn="just"/>
            <a:r>
              <a:rPr lang="ru-RU" sz="1400" b="1" dirty="0"/>
              <a:t>	2 день: </a:t>
            </a:r>
          </a:p>
          <a:p>
            <a:pPr algn="just"/>
            <a:r>
              <a:rPr lang="ru-RU" sz="1400" b="1" dirty="0"/>
              <a:t>9:00 – 10.00  завтрак (каша из русской печи, дегустация творога, сметаны, парного молока);</a:t>
            </a:r>
          </a:p>
          <a:p>
            <a:pPr algn="just"/>
            <a:r>
              <a:rPr lang="ru-RU" sz="1400" b="1" dirty="0"/>
              <a:t>10.00 – 11.30 – сбор ягод (черника, земляника, малина) в </a:t>
            </a:r>
            <a:r>
              <a:rPr lang="ru-RU" sz="1400" b="1" dirty="0" err="1"/>
              <a:t>Фалевском</a:t>
            </a:r>
            <a:r>
              <a:rPr lang="ru-RU" sz="1400" b="1" dirty="0"/>
              <a:t> бору.</a:t>
            </a:r>
          </a:p>
          <a:p>
            <a:pPr algn="just"/>
            <a:r>
              <a:rPr lang="ru-RU" sz="1400" b="1" dirty="0"/>
              <a:t>12.00 - отъезд группы.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54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404664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Маркетинг и сбыт услуг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844824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	</a:t>
            </a:r>
            <a:r>
              <a:rPr lang="ru-RU" b="1" dirty="0" smtClean="0"/>
              <a:t>С </a:t>
            </a:r>
            <a:r>
              <a:rPr lang="ru-RU" b="1" dirty="0"/>
              <a:t>целью продвижения услуг будут использованы следующие </a:t>
            </a:r>
            <a:r>
              <a:rPr lang="ru-RU" b="1" dirty="0" smtClean="0"/>
              <a:t>каналы</a:t>
            </a:r>
            <a:r>
              <a:rPr lang="ru-RU" b="1" dirty="0"/>
              <a:t>: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/>
              <a:t>буклеты;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/>
              <a:t>рекламные листовки – издания, в которых текст и графическая часть (иллюстрации) размещены на одном листке;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/>
              <a:t>сувенирная продукция;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/>
              <a:t>Интернет-реклама;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/>
              <a:t>личные продажи;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/>
              <a:t>проведение конкурса-викторины «Выиграй путевку» (с использованием социальных сетей);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/>
              <a:t>сотрудничество с книжными </a:t>
            </a:r>
            <a:r>
              <a:rPr lang="ru-RU" b="1" dirty="0" smtClean="0"/>
              <a:t>магазинами.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49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332656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Производственный план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700808"/>
            <a:ext cx="81369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Производственная </a:t>
            </a:r>
            <a:r>
              <a:rPr lang="ru-RU" b="1" dirty="0"/>
              <a:t>схема будет включать в себя следующие блоки мероприятий:</a:t>
            </a:r>
          </a:p>
          <a:p>
            <a:pPr algn="just"/>
            <a:r>
              <a:rPr lang="ru-RU" b="1" dirty="0"/>
              <a:t>	Что бы успешно запустить  бизнес предпринимателю потребуется:</a:t>
            </a:r>
          </a:p>
          <a:p>
            <a:pPr algn="just"/>
            <a:r>
              <a:rPr lang="ru-RU" b="1" dirty="0"/>
              <a:t>	1) Пойти этап юридического оформления. Оптимальный вариант юридического оформления данного вида бизнеса – это ИП. Схема налогообложения «доходы минус расходы».</a:t>
            </a:r>
          </a:p>
          <a:p>
            <a:pPr algn="just"/>
            <a:r>
              <a:rPr lang="ru-RU" b="1" dirty="0"/>
              <a:t>	2) Помещения. Для реализации данного тура имеются дома в деревне со всем необходимым инвентарем.</a:t>
            </a:r>
          </a:p>
          <a:p>
            <a:pPr algn="just"/>
            <a:r>
              <a:rPr lang="ru-RU" b="1" dirty="0"/>
              <a:t>	Далее необходимо спланировать  объем продаж туристической услуги.</a:t>
            </a:r>
          </a:p>
          <a:p>
            <a:pPr algn="just"/>
            <a:r>
              <a:rPr lang="ru-RU" b="1" dirty="0" smtClean="0"/>
              <a:t>	Особенностями </a:t>
            </a:r>
            <a:r>
              <a:rPr lang="ru-RU" b="1" dirty="0"/>
              <a:t>сельского тура «Традиции русской деревни» будет являться то, что программа  может осуществляться в период с апреля по октябрь, а комплекс услуг может меняться в зависимости от желаний клиентов. </a:t>
            </a:r>
          </a:p>
          <a:p>
            <a:pPr algn="just"/>
            <a:r>
              <a:rPr lang="ru-RU" b="1" dirty="0"/>
              <a:t> 	На первоначальном этапе, реализуя один тур в неделю, за период с апреля по октябрь  предполагается продать 31 тур.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32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008" y="332656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Организационный план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772816"/>
            <a:ext cx="77768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В </a:t>
            </a:r>
            <a:r>
              <a:rPr lang="ru-RU" b="1" dirty="0"/>
              <a:t>разработанном  проекте планируется привлечь следующих участников проекта: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деревенский </a:t>
            </a:r>
            <a:r>
              <a:rPr lang="ru-RU" b="1" dirty="0"/>
              <a:t>дом с хозяйкой (оказывает услуги по проживанию и питанию гостей);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хозяин </a:t>
            </a:r>
            <a:r>
              <a:rPr lang="ru-RU" b="1" dirty="0"/>
              <a:t>дома (оказывает услуги по сопровождению гостей на экскурсии, походу в лес, услуги транспорта, пассажирские перевозок и т.д.).</a:t>
            </a:r>
          </a:p>
          <a:p>
            <a:pPr algn="just"/>
            <a:r>
              <a:rPr lang="ru-RU" b="1" dirty="0" smtClean="0"/>
              <a:t>	Целевой </a:t>
            </a:r>
            <a:r>
              <a:rPr lang="ru-RU" b="1" dirty="0"/>
              <a:t>группой для данных видов туризма являются люди, увлекающиеся сельским туризмом, семьи с детьми и без детей. И, прежде всего, данный турпродукт будет интересен жителям городов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39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332656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Финансовый </a:t>
            </a:r>
          </a:p>
          <a:p>
            <a:pPr algn="ctr"/>
            <a:r>
              <a:rPr lang="ru-RU" sz="3600" b="1" dirty="0" smtClean="0"/>
              <a:t>план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772816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Цены </a:t>
            </a:r>
            <a:r>
              <a:rPr lang="ru-RU" b="1" dirty="0"/>
              <a:t>на программу будут определены с ориентацией на цены подобных сельских домов Тверской области с применением метода «себестоимость + наценка (20%)».</a:t>
            </a:r>
          </a:p>
          <a:p>
            <a:pPr algn="just"/>
            <a:r>
              <a:rPr lang="ru-RU" b="1" dirty="0" smtClean="0"/>
              <a:t>	Прибыль </a:t>
            </a:r>
            <a:r>
              <a:rPr lang="ru-RU" b="1" dirty="0"/>
              <a:t>закладывается в цену турпродукта, устанавливается в процентах себестоимости затрат. </a:t>
            </a:r>
          </a:p>
          <a:p>
            <a:pPr algn="just"/>
            <a:r>
              <a:rPr lang="ru-RU" b="1" dirty="0" smtClean="0"/>
              <a:t>	В </a:t>
            </a:r>
            <a:r>
              <a:rPr lang="ru-RU" b="1" dirty="0"/>
              <a:t>стоимость тура будет включено: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/>
              <a:t>обзорная экскурсия по городу;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/>
              <a:t>экскурсия в Музей каши и </a:t>
            </a:r>
            <a:r>
              <a:rPr lang="ru-RU" b="1" dirty="0" err="1"/>
              <a:t>кашинских</a:t>
            </a:r>
            <a:r>
              <a:rPr lang="ru-RU" b="1" dirty="0"/>
              <a:t> традиций;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/>
              <a:t>трансфер;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/>
              <a:t>питание;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/>
              <a:t>мастер-класс;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/>
              <a:t>сбор ягод в </a:t>
            </a:r>
            <a:r>
              <a:rPr lang="ru-RU" b="1" dirty="0" err="1"/>
              <a:t>Фалевском</a:t>
            </a:r>
            <a:r>
              <a:rPr lang="ru-RU" b="1" dirty="0"/>
              <a:t> бору</a:t>
            </a:r>
            <a:r>
              <a:rPr lang="ru-RU" b="1" dirty="0" smtClean="0"/>
              <a:t>.</a:t>
            </a:r>
          </a:p>
          <a:p>
            <a:pPr algn="just"/>
            <a:r>
              <a:rPr lang="ru-RU" b="1" dirty="0" smtClean="0"/>
              <a:t>	</a:t>
            </a:r>
          </a:p>
          <a:p>
            <a:pPr algn="just"/>
            <a:r>
              <a:rPr lang="ru-RU" b="1" dirty="0"/>
              <a:t>	</a:t>
            </a:r>
            <a:r>
              <a:rPr lang="ru-RU" b="1" dirty="0" smtClean="0"/>
              <a:t>Ценовой </a:t>
            </a:r>
            <a:r>
              <a:rPr lang="ru-RU" b="1" dirty="0"/>
              <a:t>сегмент – средний (стоимость тура в расчете на семью из 3-х человек составит 6500 руб.).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75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55976" y="332656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Направленность и эффективность проекта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348880"/>
            <a:ext cx="81369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Помимо </a:t>
            </a:r>
            <a:r>
              <a:rPr lang="ru-RU" b="1" dirty="0"/>
              <a:t>экономической выгоды от реализации тура «Традиции русской деревни», нельзя недооценивать огромный социально-экономический эффект данного проекта: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релаксация </a:t>
            </a:r>
            <a:r>
              <a:rPr lang="ru-RU" b="1" dirty="0"/>
              <a:t>жителей городов в сельской местности, пополнение знаний о традиционной народной культуре;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движение </a:t>
            </a:r>
            <a:r>
              <a:rPr lang="ru-RU" b="1" dirty="0"/>
              <a:t>финансовых средств из городов в сельскую местность;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создание </a:t>
            </a:r>
            <a:r>
              <a:rPr lang="ru-RU" b="1" dirty="0"/>
              <a:t>альтернативных источников занятости для сельского населения;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повышение </a:t>
            </a:r>
            <a:r>
              <a:rPr lang="ru-RU" b="1" dirty="0"/>
              <a:t>уровня экономической доходности сельского населения;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снижение </a:t>
            </a:r>
            <a:r>
              <a:rPr lang="ru-RU" b="1" dirty="0"/>
              <a:t>процесса миграции сельских жителей в города;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формирование </a:t>
            </a:r>
            <a:r>
              <a:rPr lang="ru-RU" b="1" dirty="0"/>
              <a:t>рынка сбыта сельхоз. продукции и предметов народных промыслов;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развитие </a:t>
            </a:r>
            <a:r>
              <a:rPr lang="ru-RU" b="1" dirty="0"/>
              <a:t>инфраструктурных сельских территорий;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сохранение </a:t>
            </a:r>
            <a:r>
              <a:rPr lang="ru-RU" b="1" dirty="0"/>
              <a:t>природных и культурных ресурсов территории;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 smtClean="0"/>
              <a:t>снижение </a:t>
            </a:r>
            <a:r>
              <a:rPr lang="ru-RU" b="1" dirty="0"/>
              <a:t>социальной напряженности в сельской местности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52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57</Words>
  <Application>Microsoft Office PowerPoint</Application>
  <PresentationFormat>Экран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БИЗНЕС-ПРОЕКТ организации и проведения сельского тура «Традиции русской деревни»  Руководители проекта: Пельменева Анна Александровна. Ковалева Татьяна Владимировна,                       </vt:lpstr>
      <vt:lpstr>Резюме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БИЗНЕС-ПРОЕКТ организации и проведения сельского тура «Традиции русской деревни» Участники проекта: студенты ГБП ОУ «Кашинский колледж»: Румянцева Дарья Сергеевна, Шуренкова Алина Алексеевна  Руководители: Ковалева Татьяна Владимировна,                       Пельменева Анна Александровна. </dc:title>
  <dc:creator>Студент</dc:creator>
  <cp:lastModifiedBy>Студент</cp:lastModifiedBy>
  <cp:revision>15</cp:revision>
  <dcterms:created xsi:type="dcterms:W3CDTF">2025-03-31T07:39:30Z</dcterms:created>
  <dcterms:modified xsi:type="dcterms:W3CDTF">2026-02-05T07:12:01Z</dcterms:modified>
</cp:coreProperties>
</file>